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701" r:id="rId3"/>
    <p:sldMasterId id="2147483720" r:id="rId4"/>
  </p:sldMasterIdLst>
  <p:notesMasterIdLst>
    <p:notesMasterId r:id="rId88"/>
  </p:notesMasterIdLst>
  <p:sldIdLst>
    <p:sldId id="1445" r:id="rId5"/>
    <p:sldId id="2032" r:id="rId6"/>
    <p:sldId id="2051" r:id="rId7"/>
    <p:sldId id="2052" r:id="rId8"/>
    <p:sldId id="2048" r:id="rId9"/>
    <p:sldId id="2043" r:id="rId10"/>
    <p:sldId id="1962" r:id="rId11"/>
    <p:sldId id="1940" r:id="rId12"/>
    <p:sldId id="2026" r:id="rId13"/>
    <p:sldId id="2058" r:id="rId14"/>
    <p:sldId id="1959" r:id="rId15"/>
    <p:sldId id="1954" r:id="rId16"/>
    <p:sldId id="2025" r:id="rId17"/>
    <p:sldId id="1957" r:id="rId18"/>
    <p:sldId id="1887" r:id="rId19"/>
    <p:sldId id="2024" r:id="rId20"/>
    <p:sldId id="1984" r:id="rId21"/>
    <p:sldId id="1864" r:id="rId22"/>
    <p:sldId id="1935" r:id="rId23"/>
    <p:sldId id="2011" r:id="rId24"/>
    <p:sldId id="2021" r:id="rId25"/>
    <p:sldId id="1813" r:id="rId26"/>
    <p:sldId id="2049" r:id="rId27"/>
    <p:sldId id="309" r:id="rId28"/>
    <p:sldId id="318" r:id="rId29"/>
    <p:sldId id="345" r:id="rId30"/>
    <p:sldId id="1948" r:id="rId31"/>
    <p:sldId id="274" r:id="rId32"/>
    <p:sldId id="317" r:id="rId33"/>
    <p:sldId id="263" r:id="rId34"/>
    <p:sldId id="1912" r:id="rId35"/>
    <p:sldId id="1772" r:id="rId36"/>
    <p:sldId id="1908" r:id="rId37"/>
    <p:sldId id="1870" r:id="rId38"/>
    <p:sldId id="2033" r:id="rId39"/>
    <p:sldId id="1922" r:id="rId40"/>
    <p:sldId id="2042" r:id="rId41"/>
    <p:sldId id="2057" r:id="rId42"/>
    <p:sldId id="2055" r:id="rId43"/>
    <p:sldId id="2056" r:id="rId44"/>
    <p:sldId id="2044" r:id="rId45"/>
    <p:sldId id="2027" r:id="rId46"/>
    <p:sldId id="2053" r:id="rId47"/>
    <p:sldId id="2060" r:id="rId48"/>
    <p:sldId id="2061" r:id="rId49"/>
    <p:sldId id="2029" r:id="rId50"/>
    <p:sldId id="2030" r:id="rId51"/>
    <p:sldId id="332" r:id="rId52"/>
    <p:sldId id="1879" r:id="rId53"/>
    <p:sldId id="1993" r:id="rId54"/>
    <p:sldId id="1907" r:id="rId55"/>
    <p:sldId id="1877" r:id="rId56"/>
    <p:sldId id="1915" r:id="rId57"/>
    <p:sldId id="1904" r:id="rId58"/>
    <p:sldId id="1903" r:id="rId59"/>
    <p:sldId id="1898" r:id="rId60"/>
    <p:sldId id="2036" r:id="rId61"/>
    <p:sldId id="2037" r:id="rId62"/>
    <p:sldId id="1911" r:id="rId63"/>
    <p:sldId id="1900" r:id="rId64"/>
    <p:sldId id="1878" r:id="rId65"/>
    <p:sldId id="1938" r:id="rId66"/>
    <p:sldId id="1939" r:id="rId67"/>
    <p:sldId id="1982" r:id="rId68"/>
    <p:sldId id="1941" r:id="rId69"/>
    <p:sldId id="1983" r:id="rId70"/>
    <p:sldId id="2038" r:id="rId71"/>
    <p:sldId id="272" r:id="rId72"/>
    <p:sldId id="1901" r:id="rId73"/>
    <p:sldId id="1871" r:id="rId74"/>
    <p:sldId id="1913" r:id="rId75"/>
    <p:sldId id="1852" r:id="rId76"/>
    <p:sldId id="1869" r:id="rId77"/>
    <p:sldId id="1875" r:id="rId78"/>
    <p:sldId id="1873" r:id="rId79"/>
    <p:sldId id="1914" r:id="rId80"/>
    <p:sldId id="2039" r:id="rId81"/>
    <p:sldId id="1916" r:id="rId82"/>
    <p:sldId id="1917" r:id="rId83"/>
    <p:sldId id="1918" r:id="rId84"/>
    <p:sldId id="1919" r:id="rId85"/>
    <p:sldId id="1920" r:id="rId86"/>
    <p:sldId id="1910" r:id="rId8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28A57A-4CC1-43E3-A399-371544678D1C}" v="108" dt="2023-11-06T19:25:48.4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38" d="100"/>
          <a:sy n="138" d="100"/>
        </p:scale>
        <p:origin x="120" y="304"/>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12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98E2C9B7-18F0-4032-825B-B6571019634D}"/>
    <pc:docChg chg="undo custSel addSld delSld modSld sldOrd addMainMaster delMainMaster">
      <pc:chgData name="Willigen, R.F. van der (Rob)" userId="b43bdd62-7b82-48e9-86cd-c7c10e260c14" providerId="ADAL" clId="{98E2C9B7-18F0-4032-825B-B6571019634D}" dt="2022-06-01T16:44:24.550" v="812" actId="1076"/>
      <pc:docMkLst>
        <pc:docMk/>
      </pc:docMkLst>
      <pc:sldChg chg="add">
        <pc:chgData name="Willigen, R.F. van der (Rob)" userId="b43bdd62-7b82-48e9-86cd-c7c10e260c14" providerId="ADAL" clId="{98E2C9B7-18F0-4032-825B-B6571019634D}" dt="2022-06-01T16:27:46.459" v="795"/>
        <pc:sldMkLst>
          <pc:docMk/>
          <pc:sldMk cId="0" sldId="261"/>
        </pc:sldMkLst>
      </pc:sldChg>
      <pc:sldChg chg="add">
        <pc:chgData name="Willigen, R.F. van der (Rob)" userId="b43bdd62-7b82-48e9-86cd-c7c10e260c14" providerId="ADAL" clId="{98E2C9B7-18F0-4032-825B-B6571019634D}" dt="2022-06-01T16:27:46.459" v="795"/>
        <pc:sldMkLst>
          <pc:docMk/>
          <pc:sldMk cId="0" sldId="262"/>
        </pc:sldMkLst>
      </pc:sldChg>
      <pc:sldChg chg="addSp delSp modSp mod ord">
        <pc:chgData name="Willigen, R.F. van der (Rob)" userId="b43bdd62-7b82-48e9-86cd-c7c10e260c14" providerId="ADAL" clId="{98E2C9B7-18F0-4032-825B-B6571019634D}" dt="2022-06-01T13:09:31.421" v="325"/>
        <pc:sldMkLst>
          <pc:docMk/>
          <pc:sldMk cId="911213409" sldId="263"/>
        </pc:sldMkLst>
        <pc:picChg chg="del">
          <ac:chgData name="Willigen, R.F. van der (Rob)" userId="b43bdd62-7b82-48e9-86cd-c7c10e260c14" providerId="ADAL" clId="{98E2C9B7-18F0-4032-825B-B6571019634D}" dt="2022-06-01T13:07:09.496" v="322" actId="478"/>
          <ac:picMkLst>
            <pc:docMk/>
            <pc:sldMk cId="911213409" sldId="263"/>
            <ac:picMk id="3" creationId="{00000000-0000-0000-0000-000000000000}"/>
          </ac:picMkLst>
        </pc:picChg>
        <pc:picChg chg="add mod">
          <ac:chgData name="Willigen, R.F. van der (Rob)" userId="b43bdd62-7b82-48e9-86cd-c7c10e260c14" providerId="ADAL" clId="{98E2C9B7-18F0-4032-825B-B6571019634D}" dt="2022-06-01T13:08:56.805" v="323"/>
          <ac:picMkLst>
            <pc:docMk/>
            <pc:sldMk cId="911213409" sldId="263"/>
            <ac:picMk id="1026" creationId="{8AED9F6E-7F4E-461D-9FFB-475A5BA60E58}"/>
          </ac:picMkLst>
        </pc:picChg>
      </pc:sldChg>
      <pc:sldChg chg="add">
        <pc:chgData name="Willigen, R.F. van der (Rob)" userId="b43bdd62-7b82-48e9-86cd-c7c10e260c14" providerId="ADAL" clId="{98E2C9B7-18F0-4032-825B-B6571019634D}" dt="2022-06-01T16:27:46.459" v="795"/>
        <pc:sldMkLst>
          <pc:docMk/>
          <pc:sldMk cId="0" sldId="264"/>
        </pc:sldMkLst>
      </pc:sldChg>
      <pc:sldChg chg="add">
        <pc:chgData name="Willigen, R.F. van der (Rob)" userId="b43bdd62-7b82-48e9-86cd-c7c10e260c14" providerId="ADAL" clId="{98E2C9B7-18F0-4032-825B-B6571019634D}" dt="2022-06-01T16:27:46.459" v="795"/>
        <pc:sldMkLst>
          <pc:docMk/>
          <pc:sldMk cId="0" sldId="265"/>
        </pc:sldMkLst>
      </pc:sldChg>
      <pc:sldChg chg="del ord">
        <pc:chgData name="Willigen, R.F. van der (Rob)" userId="b43bdd62-7b82-48e9-86cd-c7c10e260c14" providerId="ADAL" clId="{98E2C9B7-18F0-4032-825B-B6571019634D}" dt="2022-06-01T14:31:31.115" v="499" actId="47"/>
        <pc:sldMkLst>
          <pc:docMk/>
          <pc:sldMk cId="1693399524" sldId="265"/>
        </pc:sldMkLst>
      </pc:sldChg>
      <pc:sldChg chg="add">
        <pc:chgData name="Willigen, R.F. van der (Rob)" userId="b43bdd62-7b82-48e9-86cd-c7c10e260c14" providerId="ADAL" clId="{98E2C9B7-18F0-4032-825B-B6571019634D}" dt="2022-06-01T16:27:46.459" v="795"/>
        <pc:sldMkLst>
          <pc:docMk/>
          <pc:sldMk cId="0" sldId="266"/>
        </pc:sldMkLst>
      </pc:sldChg>
      <pc:sldChg chg="del ord">
        <pc:chgData name="Willigen, R.F. van der (Rob)" userId="b43bdd62-7b82-48e9-86cd-c7c10e260c14" providerId="ADAL" clId="{98E2C9B7-18F0-4032-825B-B6571019634D}" dt="2022-06-01T14:31:31.115" v="499" actId="47"/>
        <pc:sldMkLst>
          <pc:docMk/>
          <pc:sldMk cId="1297847805" sldId="266"/>
        </pc:sldMkLst>
      </pc:sldChg>
      <pc:sldChg chg="add">
        <pc:chgData name="Willigen, R.F. van der (Rob)" userId="b43bdd62-7b82-48e9-86cd-c7c10e260c14" providerId="ADAL" clId="{98E2C9B7-18F0-4032-825B-B6571019634D}" dt="2022-06-01T16:27:46.459" v="795"/>
        <pc:sldMkLst>
          <pc:docMk/>
          <pc:sldMk cId="0" sldId="267"/>
        </pc:sldMkLst>
      </pc:sldChg>
      <pc:sldChg chg="del ord">
        <pc:chgData name="Willigen, R.F. van der (Rob)" userId="b43bdd62-7b82-48e9-86cd-c7c10e260c14" providerId="ADAL" clId="{98E2C9B7-18F0-4032-825B-B6571019634D}" dt="2022-06-01T14:31:31.115" v="499" actId="47"/>
        <pc:sldMkLst>
          <pc:docMk/>
          <pc:sldMk cId="3660947452" sldId="267"/>
        </pc:sldMkLst>
      </pc:sldChg>
      <pc:sldChg chg="del ord">
        <pc:chgData name="Willigen, R.F. van der (Rob)" userId="b43bdd62-7b82-48e9-86cd-c7c10e260c14" providerId="ADAL" clId="{98E2C9B7-18F0-4032-825B-B6571019634D}" dt="2022-06-01T14:31:31.115" v="499" actId="47"/>
        <pc:sldMkLst>
          <pc:docMk/>
          <pc:sldMk cId="1050948609" sldId="268"/>
        </pc:sldMkLst>
      </pc:sldChg>
      <pc:sldChg chg="del ord">
        <pc:chgData name="Willigen, R.F. van der (Rob)" userId="b43bdd62-7b82-48e9-86cd-c7c10e260c14" providerId="ADAL" clId="{98E2C9B7-18F0-4032-825B-B6571019634D}" dt="2022-06-01T14:31:31.115" v="499" actId="47"/>
        <pc:sldMkLst>
          <pc:docMk/>
          <pc:sldMk cId="516424049" sldId="269"/>
        </pc:sldMkLst>
      </pc:sldChg>
      <pc:sldChg chg="addSp delSp modSp mod ord">
        <pc:chgData name="Willigen, R.F. van der (Rob)" userId="b43bdd62-7b82-48e9-86cd-c7c10e260c14" providerId="ADAL" clId="{98E2C9B7-18F0-4032-825B-B6571019634D}" dt="2022-06-01T15:00:58.346" v="620" actId="1076"/>
        <pc:sldMkLst>
          <pc:docMk/>
          <pc:sldMk cId="386360539" sldId="270"/>
        </pc:sldMkLst>
        <pc:spChg chg="del">
          <ac:chgData name="Willigen, R.F. van der (Rob)" userId="b43bdd62-7b82-48e9-86cd-c7c10e260c14" providerId="ADAL" clId="{98E2C9B7-18F0-4032-825B-B6571019634D}" dt="2022-06-01T14:50:17.754" v="579" actId="478"/>
          <ac:spMkLst>
            <pc:docMk/>
            <pc:sldMk cId="386360539" sldId="270"/>
            <ac:spMk id="3"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4"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5"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6"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7"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8" creationId="{00000000-0000-0000-0000-000000000000}"/>
          </ac:spMkLst>
        </pc:spChg>
        <pc:spChg chg="add del mod">
          <ac:chgData name="Willigen, R.F. van der (Rob)" userId="b43bdd62-7b82-48e9-86cd-c7c10e260c14" providerId="ADAL" clId="{98E2C9B7-18F0-4032-825B-B6571019634D}" dt="2022-06-01T12:27:39.780" v="182"/>
          <ac:spMkLst>
            <pc:docMk/>
            <pc:sldMk cId="386360539" sldId="270"/>
            <ac:spMk id="10" creationId="{9084FA49-B2DA-40C3-87CD-91668D66035B}"/>
          </ac:spMkLst>
        </pc:spChg>
        <pc:spChg chg="add del mod">
          <ac:chgData name="Willigen, R.F. van der (Rob)" userId="b43bdd62-7b82-48e9-86cd-c7c10e260c14" providerId="ADAL" clId="{98E2C9B7-18F0-4032-825B-B6571019634D}" dt="2022-06-01T14:59:02.562" v="610" actId="478"/>
          <ac:spMkLst>
            <pc:docMk/>
            <pc:sldMk cId="386360539" sldId="270"/>
            <ac:spMk id="14" creationId="{0C0B83E4-BD82-4D04-AB9C-A96A6A167E8E}"/>
          </ac:spMkLst>
        </pc:spChg>
        <pc:picChg chg="del">
          <ac:chgData name="Willigen, R.F. van der (Rob)" userId="b43bdd62-7b82-48e9-86cd-c7c10e260c14" providerId="ADAL" clId="{98E2C9B7-18F0-4032-825B-B6571019634D}" dt="2022-06-01T14:50:24.570" v="582" actId="478"/>
          <ac:picMkLst>
            <pc:docMk/>
            <pc:sldMk cId="386360539" sldId="270"/>
            <ac:picMk id="9" creationId="{00000000-0000-0000-0000-000000000000}"/>
          </ac:picMkLst>
        </pc:picChg>
        <pc:picChg chg="add del mod">
          <ac:chgData name="Willigen, R.F. van der (Rob)" userId="b43bdd62-7b82-48e9-86cd-c7c10e260c14" providerId="ADAL" clId="{98E2C9B7-18F0-4032-825B-B6571019634D}" dt="2022-06-01T14:50:18.737" v="580" actId="478"/>
          <ac:picMkLst>
            <pc:docMk/>
            <pc:sldMk cId="386360539" sldId="270"/>
            <ac:picMk id="11" creationId="{06530EA0-3A3B-4F56-8094-C0FCCFEA1E60}"/>
          </ac:picMkLst>
        </pc:picChg>
        <pc:picChg chg="add del mod">
          <ac:chgData name="Willigen, R.F. van der (Rob)" userId="b43bdd62-7b82-48e9-86cd-c7c10e260c14" providerId="ADAL" clId="{98E2C9B7-18F0-4032-825B-B6571019634D}" dt="2022-06-01T14:58:59.826" v="609" actId="478"/>
          <ac:picMkLst>
            <pc:docMk/>
            <pc:sldMk cId="386360539" sldId="270"/>
            <ac:picMk id="12" creationId="{FD74FD58-5A12-4BA2-B6F7-2203DE2039F1}"/>
          </ac:picMkLst>
        </pc:picChg>
        <pc:picChg chg="add del mod modCrop">
          <ac:chgData name="Willigen, R.F. van der (Rob)" userId="b43bdd62-7b82-48e9-86cd-c7c10e260c14" providerId="ADAL" clId="{98E2C9B7-18F0-4032-825B-B6571019634D}" dt="2022-06-01T14:59:05.178" v="611" actId="478"/>
          <ac:picMkLst>
            <pc:docMk/>
            <pc:sldMk cId="386360539" sldId="270"/>
            <ac:picMk id="16" creationId="{90588BEF-C324-4431-92BC-4358F558E343}"/>
          </ac:picMkLst>
        </pc:picChg>
        <pc:picChg chg="add del">
          <ac:chgData name="Willigen, R.F. van der (Rob)" userId="b43bdd62-7b82-48e9-86cd-c7c10e260c14" providerId="ADAL" clId="{98E2C9B7-18F0-4032-825B-B6571019634D}" dt="2022-06-01T14:58:02.212" v="604" actId="22"/>
          <ac:picMkLst>
            <pc:docMk/>
            <pc:sldMk cId="386360539" sldId="270"/>
            <ac:picMk id="18" creationId="{0E98D668-BC89-4815-BA4D-D541414FD24C}"/>
          </ac:picMkLst>
        </pc:picChg>
        <pc:picChg chg="add mod">
          <ac:chgData name="Willigen, R.F. van der (Rob)" userId="b43bdd62-7b82-48e9-86cd-c7c10e260c14" providerId="ADAL" clId="{98E2C9B7-18F0-4032-825B-B6571019634D}" dt="2022-06-01T15:00:58.346" v="620" actId="1076"/>
          <ac:picMkLst>
            <pc:docMk/>
            <pc:sldMk cId="386360539" sldId="270"/>
            <ac:picMk id="19" creationId="{1E44EA86-102F-4FED-84FB-090A85A432C8}"/>
          </ac:picMkLst>
        </pc:picChg>
        <pc:picChg chg="add mod">
          <ac:chgData name="Willigen, R.F. van der (Rob)" userId="b43bdd62-7b82-48e9-86cd-c7c10e260c14" providerId="ADAL" clId="{98E2C9B7-18F0-4032-825B-B6571019634D}" dt="2022-06-01T15:00:49.770" v="619" actId="1076"/>
          <ac:picMkLst>
            <pc:docMk/>
            <pc:sldMk cId="386360539" sldId="270"/>
            <ac:picMk id="21" creationId="{7FD638CF-515C-48FA-9912-B1DD17B626BA}"/>
          </ac:picMkLst>
        </pc:picChg>
        <pc:picChg chg="add mod ord">
          <ac:chgData name="Willigen, R.F. van der (Rob)" userId="b43bdd62-7b82-48e9-86cd-c7c10e260c14" providerId="ADAL" clId="{98E2C9B7-18F0-4032-825B-B6571019634D}" dt="2022-06-01T15:00:44.874" v="618" actId="14100"/>
          <ac:picMkLst>
            <pc:docMk/>
            <pc:sldMk cId="386360539" sldId="270"/>
            <ac:picMk id="23" creationId="{A14AD6A9-8DFC-4C0C-B979-E365637FCD48}"/>
          </ac:picMkLst>
        </pc:picChg>
      </pc:sldChg>
      <pc:sldChg chg="add del">
        <pc:chgData name="Willigen, R.F. van der (Rob)" userId="b43bdd62-7b82-48e9-86cd-c7c10e260c14" providerId="ADAL" clId="{98E2C9B7-18F0-4032-825B-B6571019634D}" dt="2022-06-01T14:31:31.115" v="499" actId="47"/>
        <pc:sldMkLst>
          <pc:docMk/>
          <pc:sldMk cId="1973093630" sldId="271"/>
        </pc:sldMkLst>
      </pc:sldChg>
      <pc:sldChg chg="add del">
        <pc:chgData name="Willigen, R.F. van der (Rob)" userId="b43bdd62-7b82-48e9-86cd-c7c10e260c14" providerId="ADAL" clId="{98E2C9B7-18F0-4032-825B-B6571019634D}" dt="2022-06-01T14:31:31.115" v="499" actId="47"/>
        <pc:sldMkLst>
          <pc:docMk/>
          <pc:sldMk cId="3016756449" sldId="272"/>
        </pc:sldMkLst>
      </pc:sldChg>
      <pc:sldChg chg="add del">
        <pc:chgData name="Willigen, R.F. van der (Rob)" userId="b43bdd62-7b82-48e9-86cd-c7c10e260c14" providerId="ADAL" clId="{98E2C9B7-18F0-4032-825B-B6571019634D}" dt="2022-06-01T14:31:31.115" v="499" actId="47"/>
        <pc:sldMkLst>
          <pc:docMk/>
          <pc:sldMk cId="4278803500" sldId="273"/>
        </pc:sldMkLst>
      </pc:sldChg>
      <pc:sldChg chg="add del">
        <pc:chgData name="Willigen, R.F. van der (Rob)" userId="b43bdd62-7b82-48e9-86cd-c7c10e260c14" providerId="ADAL" clId="{98E2C9B7-18F0-4032-825B-B6571019634D}" dt="2022-06-01T14:31:31.115" v="499" actId="47"/>
        <pc:sldMkLst>
          <pc:docMk/>
          <pc:sldMk cId="3804699071" sldId="274"/>
        </pc:sldMkLst>
      </pc:sldChg>
      <pc:sldChg chg="addSp modSp add del ord">
        <pc:chgData name="Willigen, R.F. van der (Rob)" userId="b43bdd62-7b82-48e9-86cd-c7c10e260c14" providerId="ADAL" clId="{98E2C9B7-18F0-4032-825B-B6571019634D}" dt="2022-06-01T14:31:31.115" v="499" actId="47"/>
        <pc:sldMkLst>
          <pc:docMk/>
          <pc:sldMk cId="3421636818" sldId="276"/>
        </pc:sldMkLst>
        <pc:picChg chg="add mod">
          <ac:chgData name="Willigen, R.F. van der (Rob)" userId="b43bdd62-7b82-48e9-86cd-c7c10e260c14" providerId="ADAL" clId="{98E2C9B7-18F0-4032-825B-B6571019634D}" dt="2022-06-01T12:29:43.340" v="189"/>
          <ac:picMkLst>
            <pc:docMk/>
            <pc:sldMk cId="3421636818" sldId="276"/>
            <ac:picMk id="7" creationId="{FBBE0204-1D50-4597-87E8-798BD38E95B4}"/>
          </ac:picMkLst>
        </pc:picChg>
      </pc:sldChg>
      <pc:sldChg chg="add del">
        <pc:chgData name="Willigen, R.F. van der (Rob)" userId="b43bdd62-7b82-48e9-86cd-c7c10e260c14" providerId="ADAL" clId="{98E2C9B7-18F0-4032-825B-B6571019634D}" dt="2022-06-01T14:31:31.115" v="499" actId="47"/>
        <pc:sldMkLst>
          <pc:docMk/>
          <pc:sldMk cId="4147653147" sldId="287"/>
        </pc:sldMkLst>
      </pc:sldChg>
      <pc:sldChg chg="add del">
        <pc:chgData name="Willigen, R.F. van der (Rob)" userId="b43bdd62-7b82-48e9-86cd-c7c10e260c14" providerId="ADAL" clId="{98E2C9B7-18F0-4032-825B-B6571019634D}" dt="2022-06-01T14:31:31.115" v="499" actId="47"/>
        <pc:sldMkLst>
          <pc:docMk/>
          <pc:sldMk cId="594679060" sldId="288"/>
        </pc:sldMkLst>
      </pc:sldChg>
      <pc:sldChg chg="add del">
        <pc:chgData name="Willigen, R.F. van der (Rob)" userId="b43bdd62-7b82-48e9-86cd-c7c10e260c14" providerId="ADAL" clId="{98E2C9B7-18F0-4032-825B-B6571019634D}" dt="2022-06-01T14:31:31.115" v="499" actId="47"/>
        <pc:sldMkLst>
          <pc:docMk/>
          <pc:sldMk cId="4119176884" sldId="289"/>
        </pc:sldMkLst>
      </pc:sldChg>
      <pc:sldChg chg="add del">
        <pc:chgData name="Willigen, R.F. van der (Rob)" userId="b43bdd62-7b82-48e9-86cd-c7c10e260c14" providerId="ADAL" clId="{98E2C9B7-18F0-4032-825B-B6571019634D}" dt="2022-06-01T14:31:31.115" v="499" actId="47"/>
        <pc:sldMkLst>
          <pc:docMk/>
          <pc:sldMk cId="1268606698" sldId="290"/>
        </pc:sldMkLst>
      </pc:sldChg>
      <pc:sldChg chg="add del">
        <pc:chgData name="Willigen, R.F. van der (Rob)" userId="b43bdd62-7b82-48e9-86cd-c7c10e260c14" providerId="ADAL" clId="{98E2C9B7-18F0-4032-825B-B6571019634D}" dt="2022-06-01T14:31:31.115" v="499" actId="47"/>
        <pc:sldMkLst>
          <pc:docMk/>
          <pc:sldMk cId="2972441559" sldId="291"/>
        </pc:sldMkLst>
      </pc:sldChg>
      <pc:sldChg chg="add del">
        <pc:chgData name="Willigen, R.F. van der (Rob)" userId="b43bdd62-7b82-48e9-86cd-c7c10e260c14" providerId="ADAL" clId="{98E2C9B7-18F0-4032-825B-B6571019634D}" dt="2022-06-01T14:31:31.115" v="499" actId="47"/>
        <pc:sldMkLst>
          <pc:docMk/>
          <pc:sldMk cId="1118928247" sldId="292"/>
        </pc:sldMkLst>
      </pc:sldChg>
      <pc:sldChg chg="add del">
        <pc:chgData name="Willigen, R.F. van der (Rob)" userId="b43bdd62-7b82-48e9-86cd-c7c10e260c14" providerId="ADAL" clId="{98E2C9B7-18F0-4032-825B-B6571019634D}" dt="2022-06-01T14:31:31.115" v="499" actId="47"/>
        <pc:sldMkLst>
          <pc:docMk/>
          <pc:sldMk cId="3048681015" sldId="293"/>
        </pc:sldMkLst>
      </pc:sldChg>
      <pc:sldChg chg="add del">
        <pc:chgData name="Willigen, R.F. van der (Rob)" userId="b43bdd62-7b82-48e9-86cd-c7c10e260c14" providerId="ADAL" clId="{98E2C9B7-18F0-4032-825B-B6571019634D}" dt="2022-06-01T14:31:31.115" v="499" actId="47"/>
        <pc:sldMkLst>
          <pc:docMk/>
          <pc:sldMk cId="794110778" sldId="294"/>
        </pc:sldMkLst>
      </pc:sldChg>
      <pc:sldChg chg="add del">
        <pc:chgData name="Willigen, R.F. van der (Rob)" userId="b43bdd62-7b82-48e9-86cd-c7c10e260c14" providerId="ADAL" clId="{98E2C9B7-18F0-4032-825B-B6571019634D}" dt="2022-06-01T14:31:31.115" v="499" actId="47"/>
        <pc:sldMkLst>
          <pc:docMk/>
          <pc:sldMk cId="3076664" sldId="295"/>
        </pc:sldMkLst>
      </pc:sldChg>
      <pc:sldChg chg="add del">
        <pc:chgData name="Willigen, R.F. van der (Rob)" userId="b43bdd62-7b82-48e9-86cd-c7c10e260c14" providerId="ADAL" clId="{98E2C9B7-18F0-4032-825B-B6571019634D}" dt="2022-06-01T14:31:31.115" v="499" actId="47"/>
        <pc:sldMkLst>
          <pc:docMk/>
          <pc:sldMk cId="1227208080" sldId="296"/>
        </pc:sldMkLst>
      </pc:sldChg>
      <pc:sldChg chg="add del">
        <pc:chgData name="Willigen, R.F. van der (Rob)" userId="b43bdd62-7b82-48e9-86cd-c7c10e260c14" providerId="ADAL" clId="{98E2C9B7-18F0-4032-825B-B6571019634D}" dt="2022-06-01T14:31:31.115" v="499" actId="47"/>
        <pc:sldMkLst>
          <pc:docMk/>
          <pc:sldMk cId="2107391464" sldId="297"/>
        </pc:sldMkLst>
      </pc:sldChg>
      <pc:sldChg chg="add del">
        <pc:chgData name="Willigen, R.F. van der (Rob)" userId="b43bdd62-7b82-48e9-86cd-c7c10e260c14" providerId="ADAL" clId="{98E2C9B7-18F0-4032-825B-B6571019634D}" dt="2022-06-01T14:31:31.115" v="499" actId="47"/>
        <pc:sldMkLst>
          <pc:docMk/>
          <pc:sldMk cId="2041346941" sldId="298"/>
        </pc:sldMkLst>
      </pc:sldChg>
      <pc:sldChg chg="add del">
        <pc:chgData name="Willigen, R.F. van der (Rob)" userId="b43bdd62-7b82-48e9-86cd-c7c10e260c14" providerId="ADAL" clId="{98E2C9B7-18F0-4032-825B-B6571019634D}" dt="2022-06-01T14:31:31.115" v="499" actId="47"/>
        <pc:sldMkLst>
          <pc:docMk/>
          <pc:sldMk cId="1722698701" sldId="299"/>
        </pc:sldMkLst>
      </pc:sldChg>
      <pc:sldChg chg="add del">
        <pc:chgData name="Willigen, R.F. van der (Rob)" userId="b43bdd62-7b82-48e9-86cd-c7c10e260c14" providerId="ADAL" clId="{98E2C9B7-18F0-4032-825B-B6571019634D}" dt="2022-06-01T14:31:31.115" v="499" actId="47"/>
        <pc:sldMkLst>
          <pc:docMk/>
          <pc:sldMk cId="4271551666" sldId="300"/>
        </pc:sldMkLst>
      </pc:sldChg>
      <pc:sldChg chg="add del">
        <pc:chgData name="Willigen, R.F. van der (Rob)" userId="b43bdd62-7b82-48e9-86cd-c7c10e260c14" providerId="ADAL" clId="{98E2C9B7-18F0-4032-825B-B6571019634D}" dt="2022-06-01T14:31:31.115" v="499" actId="47"/>
        <pc:sldMkLst>
          <pc:docMk/>
          <pc:sldMk cId="2470391370" sldId="301"/>
        </pc:sldMkLst>
      </pc:sldChg>
      <pc:sldChg chg="add del">
        <pc:chgData name="Willigen, R.F. van der (Rob)" userId="b43bdd62-7b82-48e9-86cd-c7c10e260c14" providerId="ADAL" clId="{98E2C9B7-18F0-4032-825B-B6571019634D}" dt="2022-06-01T14:31:31.115" v="499" actId="47"/>
        <pc:sldMkLst>
          <pc:docMk/>
          <pc:sldMk cId="2896392425" sldId="302"/>
        </pc:sldMkLst>
      </pc:sldChg>
      <pc:sldChg chg="add del">
        <pc:chgData name="Willigen, R.F. van der (Rob)" userId="b43bdd62-7b82-48e9-86cd-c7c10e260c14" providerId="ADAL" clId="{98E2C9B7-18F0-4032-825B-B6571019634D}" dt="2022-06-01T14:31:31.115" v="499" actId="47"/>
        <pc:sldMkLst>
          <pc:docMk/>
          <pc:sldMk cId="2940759057" sldId="303"/>
        </pc:sldMkLst>
      </pc:sldChg>
      <pc:sldChg chg="add del">
        <pc:chgData name="Willigen, R.F. van der (Rob)" userId="b43bdd62-7b82-48e9-86cd-c7c10e260c14" providerId="ADAL" clId="{98E2C9B7-18F0-4032-825B-B6571019634D}" dt="2022-06-01T14:31:31.115" v="499" actId="47"/>
        <pc:sldMkLst>
          <pc:docMk/>
          <pc:sldMk cId="3597240265" sldId="304"/>
        </pc:sldMkLst>
      </pc:sldChg>
      <pc:sldChg chg="add del">
        <pc:chgData name="Willigen, R.F. van der (Rob)" userId="b43bdd62-7b82-48e9-86cd-c7c10e260c14" providerId="ADAL" clId="{98E2C9B7-18F0-4032-825B-B6571019634D}" dt="2022-06-01T14:31:31.115" v="499" actId="47"/>
        <pc:sldMkLst>
          <pc:docMk/>
          <pc:sldMk cId="1792118920" sldId="305"/>
        </pc:sldMkLst>
      </pc:sldChg>
      <pc:sldChg chg="add del">
        <pc:chgData name="Willigen, R.F. van der (Rob)" userId="b43bdd62-7b82-48e9-86cd-c7c10e260c14" providerId="ADAL" clId="{98E2C9B7-18F0-4032-825B-B6571019634D}" dt="2022-06-01T14:31:31.115" v="499" actId="47"/>
        <pc:sldMkLst>
          <pc:docMk/>
          <pc:sldMk cId="263724580" sldId="306"/>
        </pc:sldMkLst>
      </pc:sldChg>
      <pc:sldChg chg="add del">
        <pc:chgData name="Willigen, R.F. van der (Rob)" userId="b43bdd62-7b82-48e9-86cd-c7c10e260c14" providerId="ADAL" clId="{98E2C9B7-18F0-4032-825B-B6571019634D}" dt="2022-06-01T14:31:31.115" v="499" actId="47"/>
        <pc:sldMkLst>
          <pc:docMk/>
          <pc:sldMk cId="350722266" sldId="307"/>
        </pc:sldMkLst>
      </pc:sldChg>
      <pc:sldChg chg="add del">
        <pc:chgData name="Willigen, R.F. van der (Rob)" userId="b43bdd62-7b82-48e9-86cd-c7c10e260c14" providerId="ADAL" clId="{98E2C9B7-18F0-4032-825B-B6571019634D}" dt="2022-06-01T14:31:31.115" v="499" actId="47"/>
        <pc:sldMkLst>
          <pc:docMk/>
          <pc:sldMk cId="4246858772" sldId="308"/>
        </pc:sldMkLst>
      </pc:sldChg>
      <pc:sldChg chg="add del">
        <pc:chgData name="Willigen, R.F. van der (Rob)" userId="b43bdd62-7b82-48e9-86cd-c7c10e260c14" providerId="ADAL" clId="{98E2C9B7-18F0-4032-825B-B6571019634D}" dt="2022-06-01T14:31:31.115" v="499" actId="47"/>
        <pc:sldMkLst>
          <pc:docMk/>
          <pc:sldMk cId="3101431931" sldId="309"/>
        </pc:sldMkLst>
      </pc:sldChg>
      <pc:sldChg chg="add del">
        <pc:chgData name="Willigen, R.F. van der (Rob)" userId="b43bdd62-7b82-48e9-86cd-c7c10e260c14" providerId="ADAL" clId="{98E2C9B7-18F0-4032-825B-B6571019634D}" dt="2022-06-01T14:31:31.115" v="499" actId="47"/>
        <pc:sldMkLst>
          <pc:docMk/>
          <pc:sldMk cId="1741345647" sldId="310"/>
        </pc:sldMkLst>
      </pc:sldChg>
      <pc:sldChg chg="add del">
        <pc:chgData name="Willigen, R.F. van der (Rob)" userId="b43bdd62-7b82-48e9-86cd-c7c10e260c14" providerId="ADAL" clId="{98E2C9B7-18F0-4032-825B-B6571019634D}" dt="2022-06-01T14:31:31.115" v="499" actId="47"/>
        <pc:sldMkLst>
          <pc:docMk/>
          <pc:sldMk cId="1127099658" sldId="311"/>
        </pc:sldMkLst>
      </pc:sldChg>
      <pc:sldChg chg="add del">
        <pc:chgData name="Willigen, R.F. van der (Rob)" userId="b43bdd62-7b82-48e9-86cd-c7c10e260c14" providerId="ADAL" clId="{98E2C9B7-18F0-4032-825B-B6571019634D}" dt="2022-06-01T14:31:31.115" v="499" actId="47"/>
        <pc:sldMkLst>
          <pc:docMk/>
          <pc:sldMk cId="2007530474" sldId="312"/>
        </pc:sldMkLst>
      </pc:sldChg>
      <pc:sldChg chg="add del">
        <pc:chgData name="Willigen, R.F. van der (Rob)" userId="b43bdd62-7b82-48e9-86cd-c7c10e260c14" providerId="ADAL" clId="{98E2C9B7-18F0-4032-825B-B6571019634D}" dt="2022-06-01T14:31:31.115" v="499" actId="47"/>
        <pc:sldMkLst>
          <pc:docMk/>
          <pc:sldMk cId="113092901" sldId="313"/>
        </pc:sldMkLst>
      </pc:sldChg>
      <pc:sldChg chg="add del">
        <pc:chgData name="Willigen, R.F. van der (Rob)" userId="b43bdd62-7b82-48e9-86cd-c7c10e260c14" providerId="ADAL" clId="{98E2C9B7-18F0-4032-825B-B6571019634D}" dt="2022-06-01T14:31:31.115" v="499" actId="47"/>
        <pc:sldMkLst>
          <pc:docMk/>
          <pc:sldMk cId="751148317" sldId="314"/>
        </pc:sldMkLst>
      </pc:sldChg>
      <pc:sldChg chg="del">
        <pc:chgData name="Willigen, R.F. van der (Rob)" userId="b43bdd62-7b82-48e9-86cd-c7c10e260c14" providerId="ADAL" clId="{98E2C9B7-18F0-4032-825B-B6571019634D}" dt="2022-06-01T12:51:46.290" v="223" actId="47"/>
        <pc:sldMkLst>
          <pc:docMk/>
          <pc:sldMk cId="1518180293" sldId="323"/>
        </pc:sldMkLst>
      </pc:sldChg>
      <pc:sldChg chg="del">
        <pc:chgData name="Willigen, R.F. van der (Rob)" userId="b43bdd62-7b82-48e9-86cd-c7c10e260c14" providerId="ADAL" clId="{98E2C9B7-18F0-4032-825B-B6571019634D}" dt="2022-06-01T12:51:46.290" v="223" actId="47"/>
        <pc:sldMkLst>
          <pc:docMk/>
          <pc:sldMk cId="434122028" sldId="324"/>
        </pc:sldMkLst>
      </pc:sldChg>
      <pc:sldChg chg="del">
        <pc:chgData name="Willigen, R.F. van der (Rob)" userId="b43bdd62-7b82-48e9-86cd-c7c10e260c14" providerId="ADAL" clId="{98E2C9B7-18F0-4032-825B-B6571019634D}" dt="2022-06-01T12:51:46.290" v="223" actId="47"/>
        <pc:sldMkLst>
          <pc:docMk/>
          <pc:sldMk cId="1656551466" sldId="325"/>
        </pc:sldMkLst>
      </pc:sldChg>
      <pc:sldChg chg="del">
        <pc:chgData name="Willigen, R.F. van der (Rob)" userId="b43bdd62-7b82-48e9-86cd-c7c10e260c14" providerId="ADAL" clId="{98E2C9B7-18F0-4032-825B-B6571019634D}" dt="2022-06-01T12:51:46.290" v="223" actId="47"/>
        <pc:sldMkLst>
          <pc:docMk/>
          <pc:sldMk cId="2490530146" sldId="326"/>
        </pc:sldMkLst>
      </pc:sldChg>
      <pc:sldChg chg="del">
        <pc:chgData name="Willigen, R.F. van der (Rob)" userId="b43bdd62-7b82-48e9-86cd-c7c10e260c14" providerId="ADAL" clId="{98E2C9B7-18F0-4032-825B-B6571019634D}" dt="2022-06-01T12:51:46.290" v="223" actId="47"/>
        <pc:sldMkLst>
          <pc:docMk/>
          <pc:sldMk cId="2471658446" sldId="327"/>
        </pc:sldMkLst>
      </pc:sldChg>
      <pc:sldChg chg="modSp del mod">
        <pc:chgData name="Willigen, R.F. van der (Rob)" userId="b43bdd62-7b82-48e9-86cd-c7c10e260c14" providerId="ADAL" clId="{98E2C9B7-18F0-4032-825B-B6571019634D}" dt="2022-06-01T12:26:03.999" v="174" actId="47"/>
        <pc:sldMkLst>
          <pc:docMk/>
          <pc:sldMk cId="403535621" sldId="370"/>
        </pc:sldMkLst>
        <pc:spChg chg="mod">
          <ac:chgData name="Willigen, R.F. van der (Rob)" userId="b43bdd62-7b82-48e9-86cd-c7c10e260c14" providerId="ADAL" clId="{98E2C9B7-18F0-4032-825B-B6571019634D}" dt="2022-06-01T12:17:33.863" v="64" actId="1076"/>
          <ac:spMkLst>
            <pc:docMk/>
            <pc:sldMk cId="403535621" sldId="370"/>
            <ac:spMk id="2" creationId="{23CA6633-AFF2-F142-9EDE-FF8D202F93A2}"/>
          </ac:spMkLst>
        </pc:spChg>
        <pc:spChg chg="mod">
          <ac:chgData name="Willigen, R.F. van der (Rob)" userId="b43bdd62-7b82-48e9-86cd-c7c10e260c14" providerId="ADAL" clId="{98E2C9B7-18F0-4032-825B-B6571019634D}" dt="2022-06-01T12:18:05.584" v="70" actId="14100"/>
          <ac:spMkLst>
            <pc:docMk/>
            <pc:sldMk cId="403535621" sldId="370"/>
            <ac:spMk id="3" creationId="{4AB6C803-3533-2D41-8DFA-84F26FBA5A79}"/>
          </ac:spMkLst>
        </pc:spChg>
        <pc:spChg chg="mod">
          <ac:chgData name="Willigen, R.F. van der (Rob)" userId="b43bdd62-7b82-48e9-86cd-c7c10e260c14" providerId="ADAL" clId="{98E2C9B7-18F0-4032-825B-B6571019634D}" dt="2022-06-01T12:14:25.032" v="31" actId="20577"/>
          <ac:spMkLst>
            <pc:docMk/>
            <pc:sldMk cId="403535621" sldId="370"/>
            <ac:spMk id="4" creationId="{5B6AAB7F-E4D7-AE4E-873A-4D2841C2A722}"/>
          </ac:spMkLst>
        </pc:spChg>
      </pc:sldChg>
      <pc:sldChg chg="addSp delSp modSp add mod ord">
        <pc:chgData name="Willigen, R.F. van der (Rob)" userId="b43bdd62-7b82-48e9-86cd-c7c10e260c14" providerId="ADAL" clId="{98E2C9B7-18F0-4032-825B-B6571019634D}" dt="2022-06-01T14:35:21.380" v="504"/>
        <pc:sldMkLst>
          <pc:docMk/>
          <pc:sldMk cId="3467702386" sldId="389"/>
        </pc:sldMkLst>
        <pc:spChg chg="mod">
          <ac:chgData name="Willigen, R.F. van der (Rob)" userId="b43bdd62-7b82-48e9-86cd-c7c10e260c14" providerId="ADAL" clId="{98E2C9B7-18F0-4032-825B-B6571019634D}" dt="2022-06-01T14:30:59.928" v="496" actId="1076"/>
          <ac:spMkLst>
            <pc:docMk/>
            <pc:sldMk cId="3467702386" sldId="389"/>
            <ac:spMk id="2" creationId="{86F1A947-153A-114D-BFD7-85115D4A0C6A}"/>
          </ac:spMkLst>
        </pc:spChg>
        <pc:spChg chg="add mod">
          <ac:chgData name="Willigen, R.F. van der (Rob)" userId="b43bdd62-7b82-48e9-86cd-c7c10e260c14" providerId="ADAL" clId="{98E2C9B7-18F0-4032-825B-B6571019634D}" dt="2022-06-01T14:30:52.152" v="494" actId="313"/>
          <ac:spMkLst>
            <pc:docMk/>
            <pc:sldMk cId="3467702386" sldId="389"/>
            <ac:spMk id="20" creationId="{D353AED4-974A-4AD4-8862-A02E25EAFD21}"/>
          </ac:spMkLst>
        </pc:spChg>
        <pc:picChg chg="del mod">
          <ac:chgData name="Willigen, R.F. van der (Rob)" userId="b43bdd62-7b82-48e9-86cd-c7c10e260c14" providerId="ADAL" clId="{98E2C9B7-18F0-4032-825B-B6571019634D}" dt="2022-06-01T14:30:07.376" v="472" actId="478"/>
          <ac:picMkLst>
            <pc:docMk/>
            <pc:sldMk cId="3467702386" sldId="389"/>
            <ac:picMk id="3" creationId="{F88EDA7C-EADC-6441-9C1C-991BECABD889}"/>
          </ac:picMkLst>
        </pc:picChg>
        <pc:picChg chg="add mod">
          <ac:chgData name="Willigen, R.F. van der (Rob)" userId="b43bdd62-7b82-48e9-86cd-c7c10e260c14" providerId="ADAL" clId="{98E2C9B7-18F0-4032-825B-B6571019634D}" dt="2022-06-01T13:16:44.712" v="336"/>
          <ac:picMkLst>
            <pc:docMk/>
            <pc:sldMk cId="3467702386" sldId="389"/>
            <ac:picMk id="19" creationId="{E555858F-DCB8-44C4-8C0B-10B1123BEFEA}"/>
          </ac:picMkLst>
        </pc:picChg>
      </pc:sldChg>
      <pc:sldChg chg="delSp modSp mod">
        <pc:chgData name="Willigen, R.F. van der (Rob)" userId="b43bdd62-7b82-48e9-86cd-c7c10e260c14" providerId="ADAL" clId="{98E2C9B7-18F0-4032-825B-B6571019634D}" dt="2022-06-01T15:03:39.003" v="632" actId="478"/>
        <pc:sldMkLst>
          <pc:docMk/>
          <pc:sldMk cId="1043646486" sldId="712"/>
        </pc:sldMkLst>
        <pc:spChg chg="mod">
          <ac:chgData name="Willigen, R.F. van der (Rob)" userId="b43bdd62-7b82-48e9-86cd-c7c10e260c14" providerId="ADAL" clId="{98E2C9B7-18F0-4032-825B-B6571019634D}" dt="2022-06-01T15:03:34.530" v="631" actId="14100"/>
          <ac:spMkLst>
            <pc:docMk/>
            <pc:sldMk cId="1043646486" sldId="712"/>
            <ac:spMk id="6" creationId="{00000000-0000-0000-0000-000000000000}"/>
          </ac:spMkLst>
        </pc:spChg>
        <pc:spChg chg="del">
          <ac:chgData name="Willigen, R.F. van der (Rob)" userId="b43bdd62-7b82-48e9-86cd-c7c10e260c14" providerId="ADAL" clId="{98E2C9B7-18F0-4032-825B-B6571019634D}" dt="2022-06-01T15:03:39.003" v="632" actId="478"/>
          <ac:spMkLst>
            <pc:docMk/>
            <pc:sldMk cId="1043646486" sldId="712"/>
            <ac:spMk id="16" creationId="{387D6ED7-E354-C646-84CF-7D1ED07EB8A6}"/>
          </ac:spMkLst>
        </pc:spChg>
        <pc:spChg chg="mod">
          <ac:chgData name="Willigen, R.F. van der (Rob)" userId="b43bdd62-7b82-48e9-86cd-c7c10e260c14" providerId="ADAL" clId="{98E2C9B7-18F0-4032-825B-B6571019634D}" dt="2022-06-01T15:03:22.467" v="629" actId="20577"/>
          <ac:spMkLst>
            <pc:docMk/>
            <pc:sldMk cId="1043646486" sldId="712"/>
            <ac:spMk id="45061" creationId="{00000000-0000-0000-0000-000000000000}"/>
          </ac:spMkLst>
        </pc:spChg>
      </pc:sldChg>
      <pc:sldChg chg="addSp delSp modSp del mod ord">
        <pc:chgData name="Willigen, R.F. van der (Rob)" userId="b43bdd62-7b82-48e9-86cd-c7c10e260c14" providerId="ADAL" clId="{98E2C9B7-18F0-4032-825B-B6571019634D}" dt="2022-06-01T12:50:25.653" v="217" actId="47"/>
        <pc:sldMkLst>
          <pc:docMk/>
          <pc:sldMk cId="2205355483" sldId="1139"/>
        </pc:sldMkLst>
        <pc:spChg chg="mod">
          <ac:chgData name="Willigen, R.F. van der (Rob)" userId="b43bdd62-7b82-48e9-86cd-c7c10e260c14" providerId="ADAL" clId="{98E2C9B7-18F0-4032-825B-B6571019634D}" dt="2022-06-01T12:18:57.305" v="78" actId="20577"/>
          <ac:spMkLst>
            <pc:docMk/>
            <pc:sldMk cId="2205355483" sldId="1139"/>
            <ac:spMk id="11" creationId="{95FA3014-DA0D-224D-9D12-C441F1F27DE2}"/>
          </ac:spMkLst>
        </pc:spChg>
        <pc:picChg chg="add del">
          <ac:chgData name="Willigen, R.F. van der (Rob)" userId="b43bdd62-7b82-48e9-86cd-c7c10e260c14" providerId="ADAL" clId="{98E2C9B7-18F0-4032-825B-B6571019634D}" dt="2022-06-01T12:27:45.431" v="184" actId="21"/>
          <ac:picMkLst>
            <pc:docMk/>
            <pc:sldMk cId="2205355483" sldId="1139"/>
            <ac:picMk id="3" creationId="{F259DBA7-B3D2-2849-AF40-0E0F8C4101C9}"/>
          </ac:picMkLst>
        </pc:picChg>
        <pc:picChg chg="del">
          <ac:chgData name="Willigen, R.F. van der (Rob)" userId="b43bdd62-7b82-48e9-86cd-c7c10e260c14" providerId="ADAL" clId="{98E2C9B7-18F0-4032-825B-B6571019634D}" dt="2022-06-01T12:26:14.103" v="175" actId="478"/>
          <ac:picMkLst>
            <pc:docMk/>
            <pc:sldMk cId="2205355483" sldId="1139"/>
            <ac:picMk id="5" creationId="{E7A10C6C-ACE3-8D4E-B284-A9B6117E90AD}"/>
          </ac:picMkLst>
        </pc:picChg>
      </pc:sldChg>
      <pc:sldChg chg="add del">
        <pc:chgData name="Willigen, R.F. van der (Rob)" userId="b43bdd62-7b82-48e9-86cd-c7c10e260c14" providerId="ADAL" clId="{98E2C9B7-18F0-4032-825B-B6571019634D}" dt="2022-06-01T12:58:50.040" v="254" actId="47"/>
        <pc:sldMkLst>
          <pc:docMk/>
          <pc:sldMk cId="2865494874" sldId="1178"/>
        </pc:sldMkLst>
      </pc:sldChg>
      <pc:sldChg chg="addSp modSp mod">
        <pc:chgData name="Willigen, R.F. van der (Rob)" userId="b43bdd62-7b82-48e9-86cd-c7c10e260c14" providerId="ADAL" clId="{98E2C9B7-18F0-4032-825B-B6571019634D}" dt="2022-06-01T14:40:49.696" v="565" actId="1076"/>
        <pc:sldMkLst>
          <pc:docMk/>
          <pc:sldMk cId="3037772844" sldId="1193"/>
        </pc:sldMkLst>
        <pc:picChg chg="add mod">
          <ac:chgData name="Willigen, R.F. van der (Rob)" userId="b43bdd62-7b82-48e9-86cd-c7c10e260c14" providerId="ADAL" clId="{98E2C9B7-18F0-4032-825B-B6571019634D}" dt="2022-06-01T14:40:49.696" v="565" actId="1076"/>
          <ac:picMkLst>
            <pc:docMk/>
            <pc:sldMk cId="3037772844" sldId="1193"/>
            <ac:picMk id="5" creationId="{A9D4EC7B-6E13-40D0-9D2A-C4CA96604B3D}"/>
          </ac:picMkLst>
        </pc:picChg>
      </pc:sldChg>
      <pc:sldChg chg="add del">
        <pc:chgData name="Willigen, R.F. van der (Rob)" userId="b43bdd62-7b82-48e9-86cd-c7c10e260c14" providerId="ADAL" clId="{98E2C9B7-18F0-4032-825B-B6571019634D}" dt="2022-06-01T14:31:31.115" v="499" actId="47"/>
        <pc:sldMkLst>
          <pc:docMk/>
          <pc:sldMk cId="1055059678" sldId="1406"/>
        </pc:sldMkLst>
      </pc:sldChg>
      <pc:sldChg chg="modSp add mod ord">
        <pc:chgData name="Willigen, R.F. van der (Rob)" userId="b43bdd62-7b82-48e9-86cd-c7c10e260c14" providerId="ADAL" clId="{98E2C9B7-18F0-4032-825B-B6571019634D}" dt="2022-06-01T15:59:55.448" v="709"/>
        <pc:sldMkLst>
          <pc:docMk/>
          <pc:sldMk cId="975362676" sldId="1435"/>
        </pc:sldMkLst>
        <pc:spChg chg="mod">
          <ac:chgData name="Willigen, R.F. van der (Rob)" userId="b43bdd62-7b82-48e9-86cd-c7c10e260c14" providerId="ADAL" clId="{98E2C9B7-18F0-4032-825B-B6571019634D}" dt="2022-06-01T14:40:06.305" v="558" actId="1076"/>
          <ac:spMkLst>
            <pc:docMk/>
            <pc:sldMk cId="975362676" sldId="1435"/>
            <ac:spMk id="3" creationId="{856122D6-30BA-4809-80D9-0C02D0FE4941}"/>
          </ac:spMkLst>
        </pc:spChg>
        <pc:spChg chg="mod">
          <ac:chgData name="Willigen, R.F. van der (Rob)" userId="b43bdd62-7b82-48e9-86cd-c7c10e260c14" providerId="ADAL" clId="{98E2C9B7-18F0-4032-825B-B6571019634D}" dt="2022-06-01T14:39:58.049" v="556" actId="20577"/>
          <ac:spMkLst>
            <pc:docMk/>
            <pc:sldMk cId="975362676" sldId="1435"/>
            <ac:spMk id="6" creationId="{2CD6F5D4-26C8-48C0-8437-3FF3D8FC2559}"/>
          </ac:spMkLst>
        </pc:spChg>
        <pc:spChg chg="mod">
          <ac:chgData name="Willigen, R.F. van der (Rob)" userId="b43bdd62-7b82-48e9-86cd-c7c10e260c14" providerId="ADAL" clId="{98E2C9B7-18F0-4032-825B-B6571019634D}" dt="2022-06-01T14:37:49.593" v="526" actId="1076"/>
          <ac:spMkLst>
            <pc:docMk/>
            <pc:sldMk cId="975362676" sldId="1435"/>
            <ac:spMk id="13" creationId="{541D0DB6-0299-4975-BFDE-C99CFB685156}"/>
          </ac:spMkLst>
        </pc:spChg>
        <pc:spChg chg="mod">
          <ac:chgData name="Willigen, R.F. van der (Rob)" userId="b43bdd62-7b82-48e9-86cd-c7c10e260c14" providerId="ADAL" clId="{98E2C9B7-18F0-4032-825B-B6571019634D}" dt="2022-06-01T14:37:49.593" v="526" actId="1076"/>
          <ac:spMkLst>
            <pc:docMk/>
            <pc:sldMk cId="975362676" sldId="1435"/>
            <ac:spMk id="16" creationId="{58A36FCD-A16F-444A-8924-8DC7A79EDE51}"/>
          </ac:spMkLst>
        </pc:spChg>
        <pc:grpChg chg="mod">
          <ac:chgData name="Willigen, R.F. van der (Rob)" userId="b43bdd62-7b82-48e9-86cd-c7c10e260c14" providerId="ADAL" clId="{98E2C9B7-18F0-4032-825B-B6571019634D}" dt="2022-06-01T14:40:06.305" v="558" actId="1076"/>
          <ac:grpSpMkLst>
            <pc:docMk/>
            <pc:sldMk cId="975362676" sldId="1435"/>
            <ac:grpSpMk id="5" creationId="{8F5F2E6A-F711-4954-8EF5-0B4088069303}"/>
          </ac:grpSpMkLst>
        </pc:grpChg>
        <pc:picChg chg="mod">
          <ac:chgData name="Willigen, R.F. van der (Rob)" userId="b43bdd62-7b82-48e9-86cd-c7c10e260c14" providerId="ADAL" clId="{98E2C9B7-18F0-4032-825B-B6571019634D}" dt="2022-06-01T14:40:06.305" v="558" actId="1076"/>
          <ac:picMkLst>
            <pc:docMk/>
            <pc:sldMk cId="975362676" sldId="1435"/>
            <ac:picMk id="6146" creationId="{762DE280-5E5B-1148-BD72-9772C7E24BD3}"/>
          </ac:picMkLst>
        </pc:picChg>
      </pc:sldChg>
      <pc:sldChg chg="del">
        <pc:chgData name="Willigen, R.F. van der (Rob)" userId="b43bdd62-7b82-48e9-86cd-c7c10e260c14" providerId="ADAL" clId="{98E2C9B7-18F0-4032-825B-B6571019634D}" dt="2022-06-01T12:18:12.545" v="71" actId="47"/>
        <pc:sldMkLst>
          <pc:docMk/>
          <pc:sldMk cId="1453460779" sldId="1436"/>
        </pc:sldMkLst>
      </pc:sldChg>
      <pc:sldChg chg="del">
        <pc:chgData name="Willigen, R.F. van der (Rob)" userId="b43bdd62-7b82-48e9-86cd-c7c10e260c14" providerId="ADAL" clId="{98E2C9B7-18F0-4032-825B-B6571019634D}" dt="2022-06-01T12:18:31.113" v="72" actId="47"/>
        <pc:sldMkLst>
          <pc:docMk/>
          <pc:sldMk cId="2642274096" sldId="1437"/>
        </pc:sldMkLst>
      </pc:sldChg>
      <pc:sldChg chg="del ord">
        <pc:chgData name="Willigen, R.F. van der (Rob)" userId="b43bdd62-7b82-48e9-86cd-c7c10e260c14" providerId="ADAL" clId="{98E2C9B7-18F0-4032-825B-B6571019634D}" dt="2022-06-01T14:31:31.115" v="499" actId="47"/>
        <pc:sldMkLst>
          <pc:docMk/>
          <pc:sldMk cId="2644997648" sldId="1438"/>
        </pc:sldMkLst>
      </pc:sldChg>
      <pc:sldChg chg="addSp delSp modSp add del mod ord">
        <pc:chgData name="Willigen, R.F. van der (Rob)" userId="b43bdd62-7b82-48e9-86cd-c7c10e260c14" providerId="ADAL" clId="{98E2C9B7-18F0-4032-825B-B6571019634D}" dt="2022-06-01T15:59:17.645" v="698" actId="478"/>
        <pc:sldMkLst>
          <pc:docMk/>
          <pc:sldMk cId="1984297888" sldId="1442"/>
        </pc:sldMkLst>
        <pc:spChg chg="add del">
          <ac:chgData name="Willigen, R.F. van der (Rob)" userId="b43bdd62-7b82-48e9-86cd-c7c10e260c14" providerId="ADAL" clId="{98E2C9B7-18F0-4032-825B-B6571019634D}" dt="2022-06-01T13:00:51.903" v="266" actId="22"/>
          <ac:spMkLst>
            <pc:docMk/>
            <pc:sldMk cId="1984297888" sldId="1442"/>
            <ac:spMk id="8" creationId="{ABA1FF3A-D539-45C7-AE50-E7AF01993EB8}"/>
          </ac:spMkLst>
        </pc:spChg>
        <pc:spChg chg="add mod">
          <ac:chgData name="Willigen, R.F. van der (Rob)" userId="b43bdd62-7b82-48e9-86cd-c7c10e260c14" providerId="ADAL" clId="{98E2C9B7-18F0-4032-825B-B6571019634D}" dt="2022-06-01T13:01:42.392" v="295" actId="1076"/>
          <ac:spMkLst>
            <pc:docMk/>
            <pc:sldMk cId="1984297888" sldId="1442"/>
            <ac:spMk id="9" creationId="{DCF75DED-01AD-4C8C-B935-5C20165011A7}"/>
          </ac:spMkLst>
        </pc:spChg>
        <pc:picChg chg="mod">
          <ac:chgData name="Willigen, R.F. van der (Rob)" userId="b43bdd62-7b82-48e9-86cd-c7c10e260c14" providerId="ADAL" clId="{98E2C9B7-18F0-4032-825B-B6571019634D}" dt="2022-06-01T13:00:26.441" v="259" actId="1076"/>
          <ac:picMkLst>
            <pc:docMk/>
            <pc:sldMk cId="1984297888" sldId="1442"/>
            <ac:picMk id="3" creationId="{C49E3F10-63F5-E04B-B7BC-59950FB1EF13}"/>
          </ac:picMkLst>
        </pc:picChg>
        <pc:picChg chg="add del mod">
          <ac:chgData name="Willigen, R.F. van der (Rob)" userId="b43bdd62-7b82-48e9-86cd-c7c10e260c14" providerId="ADAL" clId="{98E2C9B7-18F0-4032-825B-B6571019634D}" dt="2022-06-01T15:58:55.461" v="695" actId="478"/>
          <ac:picMkLst>
            <pc:docMk/>
            <pc:sldMk cId="1984297888" sldId="1442"/>
            <ac:picMk id="4" creationId="{15A3D4E2-FE94-45AD-9517-249A035AC71D}"/>
          </ac:picMkLst>
        </pc:picChg>
        <pc:picChg chg="mod">
          <ac:chgData name="Willigen, R.F. van der (Rob)" userId="b43bdd62-7b82-48e9-86cd-c7c10e260c14" providerId="ADAL" clId="{98E2C9B7-18F0-4032-825B-B6571019634D}" dt="2022-06-01T13:00:37.752" v="264" actId="1076"/>
          <ac:picMkLst>
            <pc:docMk/>
            <pc:sldMk cId="1984297888" sldId="1442"/>
            <ac:picMk id="5" creationId="{BB943C2E-A7C5-7847-AB31-46408827F137}"/>
          </ac:picMkLst>
        </pc:picChg>
        <pc:picChg chg="mod">
          <ac:chgData name="Willigen, R.F. van der (Rob)" userId="b43bdd62-7b82-48e9-86cd-c7c10e260c14" providerId="ADAL" clId="{98E2C9B7-18F0-4032-825B-B6571019634D}" dt="2022-06-01T13:00:35.496" v="263" actId="1076"/>
          <ac:picMkLst>
            <pc:docMk/>
            <pc:sldMk cId="1984297888" sldId="1442"/>
            <ac:picMk id="6" creationId="{B7542CA2-F60F-3E4F-B1EF-50341AC95067}"/>
          </ac:picMkLst>
        </pc:picChg>
        <pc:picChg chg="add del">
          <ac:chgData name="Willigen, R.F. van der (Rob)" userId="b43bdd62-7b82-48e9-86cd-c7c10e260c14" providerId="ADAL" clId="{98E2C9B7-18F0-4032-825B-B6571019634D}" dt="2022-06-01T15:59:17.645" v="698" actId="478"/>
          <ac:picMkLst>
            <pc:docMk/>
            <pc:sldMk cId="1984297888" sldId="1442"/>
            <ac:picMk id="1026" creationId="{9DC1B6E9-75DA-4432-8092-52F8F4E0B794}"/>
          </ac:picMkLst>
        </pc:picChg>
      </pc:sldChg>
      <pc:sldChg chg="add del">
        <pc:chgData name="Willigen, R.F. van der (Rob)" userId="b43bdd62-7b82-48e9-86cd-c7c10e260c14" providerId="ADAL" clId="{98E2C9B7-18F0-4032-825B-B6571019634D}" dt="2022-06-01T14:31:31.115" v="499" actId="47"/>
        <pc:sldMkLst>
          <pc:docMk/>
          <pc:sldMk cId="1316932219" sldId="1443"/>
        </pc:sldMkLst>
      </pc:sldChg>
      <pc:sldChg chg="del">
        <pc:chgData name="Willigen, R.F. van der (Rob)" userId="b43bdd62-7b82-48e9-86cd-c7c10e260c14" providerId="ADAL" clId="{98E2C9B7-18F0-4032-825B-B6571019634D}" dt="2022-06-01T14:31:31.115" v="499" actId="47"/>
        <pc:sldMkLst>
          <pc:docMk/>
          <pc:sldMk cId="3591763663" sldId="1444"/>
        </pc:sldMkLst>
      </pc:sldChg>
      <pc:sldChg chg="addSp delSp modSp add del mod ord">
        <pc:chgData name="Willigen, R.F. van der (Rob)" userId="b43bdd62-7b82-48e9-86cd-c7c10e260c14" providerId="ADAL" clId="{98E2C9B7-18F0-4032-825B-B6571019634D}" dt="2022-06-01T16:44:24.550" v="812" actId="1076"/>
        <pc:sldMkLst>
          <pc:docMk/>
          <pc:sldMk cId="454509505" sldId="1445"/>
        </pc:sldMkLst>
        <pc:spChg chg="mod">
          <ac:chgData name="Willigen, R.F. van der (Rob)" userId="b43bdd62-7b82-48e9-86cd-c7c10e260c14" providerId="ADAL" clId="{98E2C9B7-18F0-4032-825B-B6571019634D}" dt="2022-06-01T12:24:41.383" v="171" actId="255"/>
          <ac:spMkLst>
            <pc:docMk/>
            <pc:sldMk cId="454509505" sldId="1445"/>
            <ac:spMk id="2" creationId="{23CA6633-AFF2-F142-9EDE-FF8D202F93A2}"/>
          </ac:spMkLst>
        </pc:spChg>
        <pc:spChg chg="mod">
          <ac:chgData name="Willigen, R.F. van der (Rob)" userId="b43bdd62-7b82-48e9-86cd-c7c10e260c14" providerId="ADAL" clId="{98E2C9B7-18F0-4032-825B-B6571019634D}" dt="2022-06-01T12:23:12.489" v="117" actId="255"/>
          <ac:spMkLst>
            <pc:docMk/>
            <pc:sldMk cId="454509505" sldId="1445"/>
            <ac:spMk id="3" creationId="{4AB6C803-3533-2D41-8DFA-84F26FBA5A79}"/>
          </ac:spMkLst>
        </pc:spChg>
        <pc:spChg chg="mod">
          <ac:chgData name="Willigen, R.F. van der (Rob)" userId="b43bdd62-7b82-48e9-86cd-c7c10e260c14" providerId="ADAL" clId="{98E2C9B7-18F0-4032-825B-B6571019634D}" dt="2022-06-01T16:43:29.494" v="804" actId="1076"/>
          <ac:spMkLst>
            <pc:docMk/>
            <pc:sldMk cId="454509505" sldId="1445"/>
            <ac:spMk id="6" creationId="{4BF33E0F-0D31-4534-BA0F-301A70A7148E}"/>
          </ac:spMkLst>
        </pc:spChg>
        <pc:spChg chg="del mod">
          <ac:chgData name="Willigen, R.F. van der (Rob)" userId="b43bdd62-7b82-48e9-86cd-c7c10e260c14" providerId="ADAL" clId="{98E2C9B7-18F0-4032-825B-B6571019634D}" dt="2022-06-01T12:22:11.080" v="102" actId="478"/>
          <ac:spMkLst>
            <pc:docMk/>
            <pc:sldMk cId="454509505" sldId="1445"/>
            <ac:spMk id="8" creationId="{66590A47-95AD-4BC1-A6AB-14D8E3D5EBDD}"/>
          </ac:spMkLst>
        </pc:spChg>
        <pc:spChg chg="add mod">
          <ac:chgData name="Willigen, R.F. van der (Rob)" userId="b43bdd62-7b82-48e9-86cd-c7c10e260c14" providerId="ADAL" clId="{98E2C9B7-18F0-4032-825B-B6571019634D}" dt="2022-06-01T12:24:47.775" v="172" actId="1076"/>
          <ac:spMkLst>
            <pc:docMk/>
            <pc:sldMk cId="454509505" sldId="1445"/>
            <ac:spMk id="11" creationId="{FA0B4F31-DD84-46B1-AF5E-F3EEF4B3B3C0}"/>
          </ac:spMkLst>
        </pc:spChg>
        <pc:picChg chg="mod">
          <ac:chgData name="Willigen, R.F. van der (Rob)" userId="b43bdd62-7b82-48e9-86cd-c7c10e260c14" providerId="ADAL" clId="{98E2C9B7-18F0-4032-825B-B6571019634D}" dt="2022-06-01T16:43:38.182" v="807" actId="1076"/>
          <ac:picMkLst>
            <pc:docMk/>
            <pc:sldMk cId="454509505" sldId="1445"/>
            <ac:picMk id="7" creationId="{169A303E-7F2F-13B2-C923-F774ED98D205}"/>
          </ac:picMkLst>
        </pc:picChg>
        <pc:picChg chg="add mod">
          <ac:chgData name="Willigen, R.F. van der (Rob)" userId="b43bdd62-7b82-48e9-86cd-c7c10e260c14" providerId="ADAL" clId="{98E2C9B7-18F0-4032-825B-B6571019634D}" dt="2022-06-01T16:44:24.550" v="812" actId="1076"/>
          <ac:picMkLst>
            <pc:docMk/>
            <pc:sldMk cId="454509505" sldId="1445"/>
            <ac:picMk id="9" creationId="{28D2CB94-8819-4586-BCB3-2B8035A79FAE}"/>
          </ac:picMkLst>
        </pc:picChg>
        <pc:picChg chg="add del mod">
          <ac:chgData name="Willigen, R.F. van der (Rob)" userId="b43bdd62-7b82-48e9-86cd-c7c10e260c14" providerId="ADAL" clId="{98E2C9B7-18F0-4032-825B-B6571019634D}" dt="2022-06-01T12:22:38.109" v="108"/>
          <ac:picMkLst>
            <pc:docMk/>
            <pc:sldMk cId="454509505" sldId="1445"/>
            <ac:picMk id="10" creationId="{EB55D4F0-DA41-4483-8C13-C5A5981C8950}"/>
          </ac:picMkLst>
        </pc:picChg>
        <pc:picChg chg="mod">
          <ac:chgData name="Willigen, R.F. van der (Rob)" userId="b43bdd62-7b82-48e9-86cd-c7c10e260c14" providerId="ADAL" clId="{98E2C9B7-18F0-4032-825B-B6571019634D}" dt="2022-06-01T12:24:17.182" v="169" actId="1076"/>
          <ac:picMkLst>
            <pc:docMk/>
            <pc:sldMk cId="454509505" sldId="1445"/>
            <ac:picMk id="2050" creationId="{AC4A256E-1022-8841-929E-D34370032604}"/>
          </ac:picMkLst>
        </pc:picChg>
      </pc:sldChg>
      <pc:sldChg chg="add">
        <pc:chgData name="Willigen, R.F. van der (Rob)" userId="b43bdd62-7b82-48e9-86cd-c7c10e260c14" providerId="ADAL" clId="{98E2C9B7-18F0-4032-825B-B6571019634D}" dt="2022-06-01T12:30:47.968" v="193"/>
        <pc:sldMkLst>
          <pc:docMk/>
          <pc:sldMk cId="3989845444" sldId="1553"/>
        </pc:sldMkLst>
      </pc:sldChg>
      <pc:sldChg chg="add del ord">
        <pc:chgData name="Willigen, R.F. van der (Rob)" userId="b43bdd62-7b82-48e9-86cd-c7c10e260c14" providerId="ADAL" clId="{98E2C9B7-18F0-4032-825B-B6571019634D}" dt="2022-06-01T14:36:47.236" v="509"/>
        <pc:sldMkLst>
          <pc:docMk/>
          <pc:sldMk cId="2468372520" sldId="1559"/>
        </pc:sldMkLst>
      </pc:sldChg>
      <pc:sldChg chg="add ord">
        <pc:chgData name="Willigen, R.F. van der (Rob)" userId="b43bdd62-7b82-48e9-86cd-c7c10e260c14" providerId="ADAL" clId="{98E2C9B7-18F0-4032-825B-B6571019634D}" dt="2022-06-01T14:38:38.492" v="529"/>
        <pc:sldMkLst>
          <pc:docMk/>
          <pc:sldMk cId="4076308149" sldId="1560"/>
        </pc:sldMkLst>
      </pc:sldChg>
      <pc:sldChg chg="add del ord">
        <pc:chgData name="Willigen, R.F. van der (Rob)" userId="b43bdd62-7b82-48e9-86cd-c7c10e260c14" providerId="ADAL" clId="{98E2C9B7-18F0-4032-825B-B6571019634D}" dt="2022-06-01T14:21:00.693" v="340"/>
        <pc:sldMkLst>
          <pc:docMk/>
          <pc:sldMk cId="1156080834" sldId="1564"/>
        </pc:sldMkLst>
      </pc:sldChg>
      <pc:sldChg chg="add del ord">
        <pc:chgData name="Willigen, R.F. van der (Rob)" userId="b43bdd62-7b82-48e9-86cd-c7c10e260c14" providerId="ADAL" clId="{98E2C9B7-18F0-4032-825B-B6571019634D}" dt="2022-06-01T14:39:33.716" v="540" actId="47"/>
        <pc:sldMkLst>
          <pc:docMk/>
          <pc:sldMk cId="2051879349" sldId="1569"/>
        </pc:sldMkLst>
      </pc:sldChg>
      <pc:sldChg chg="add">
        <pc:chgData name="Willigen, R.F. van der (Rob)" userId="b43bdd62-7b82-48e9-86cd-c7c10e260c14" providerId="ADAL" clId="{98E2C9B7-18F0-4032-825B-B6571019634D}" dt="2022-06-01T16:17:57.502" v="787"/>
        <pc:sldMkLst>
          <pc:docMk/>
          <pc:sldMk cId="2999699663" sldId="1578"/>
        </pc:sldMkLst>
      </pc:sldChg>
      <pc:sldChg chg="add ord">
        <pc:chgData name="Willigen, R.F. van der (Rob)" userId="b43bdd62-7b82-48e9-86cd-c7c10e260c14" providerId="ADAL" clId="{98E2C9B7-18F0-4032-825B-B6571019634D}" dt="2022-06-01T14:49:06.005" v="575"/>
        <pc:sldMkLst>
          <pc:docMk/>
          <pc:sldMk cId="1691338233" sldId="1586"/>
        </pc:sldMkLst>
      </pc:sldChg>
      <pc:sldChg chg="add del">
        <pc:chgData name="Willigen, R.F. van der (Rob)" userId="b43bdd62-7b82-48e9-86cd-c7c10e260c14" providerId="ADAL" clId="{98E2C9B7-18F0-4032-825B-B6571019634D}" dt="2022-06-01T12:55:57.151" v="239"/>
        <pc:sldMkLst>
          <pc:docMk/>
          <pc:sldMk cId="206633739" sldId="1588"/>
        </pc:sldMkLst>
      </pc:sldChg>
      <pc:sldChg chg="add del">
        <pc:chgData name="Willigen, R.F. van der (Rob)" userId="b43bdd62-7b82-48e9-86cd-c7c10e260c14" providerId="ADAL" clId="{98E2C9B7-18F0-4032-825B-B6571019634D}" dt="2022-06-01T12:55:57.151" v="239"/>
        <pc:sldMkLst>
          <pc:docMk/>
          <pc:sldMk cId="1360358091" sldId="1691"/>
        </pc:sldMkLst>
      </pc:sldChg>
      <pc:sldChg chg="add ord">
        <pc:chgData name="Willigen, R.F. van der (Rob)" userId="b43bdd62-7b82-48e9-86cd-c7c10e260c14" providerId="ADAL" clId="{98E2C9B7-18F0-4032-825B-B6571019634D}" dt="2022-06-01T14:41:02.491" v="567"/>
        <pc:sldMkLst>
          <pc:docMk/>
          <pc:sldMk cId="1917892889" sldId="1693"/>
        </pc:sldMkLst>
      </pc:sldChg>
      <pc:sldChg chg="add">
        <pc:chgData name="Willigen, R.F. van der (Rob)" userId="b43bdd62-7b82-48e9-86cd-c7c10e260c14" providerId="ADAL" clId="{98E2C9B7-18F0-4032-825B-B6571019634D}" dt="2022-06-01T16:17:57.502" v="787"/>
        <pc:sldMkLst>
          <pc:docMk/>
          <pc:sldMk cId="3303766824" sldId="1695"/>
        </pc:sldMkLst>
      </pc:sldChg>
      <pc:sldChg chg="add del ord">
        <pc:chgData name="Willigen, R.F. van der (Rob)" userId="b43bdd62-7b82-48e9-86cd-c7c10e260c14" providerId="ADAL" clId="{98E2C9B7-18F0-4032-825B-B6571019634D}" dt="2022-06-01T14:28:05.841" v="463"/>
        <pc:sldMkLst>
          <pc:docMk/>
          <pc:sldMk cId="1177767567" sldId="1696"/>
        </pc:sldMkLst>
      </pc:sldChg>
      <pc:sldChg chg="add del">
        <pc:chgData name="Willigen, R.F. van der (Rob)" userId="b43bdd62-7b82-48e9-86cd-c7c10e260c14" providerId="ADAL" clId="{98E2C9B7-18F0-4032-825B-B6571019634D}" dt="2022-06-01T12:55:57.151" v="239"/>
        <pc:sldMkLst>
          <pc:docMk/>
          <pc:sldMk cId="949839666" sldId="1711"/>
        </pc:sldMkLst>
      </pc:sldChg>
      <pc:sldChg chg="add del">
        <pc:chgData name="Willigen, R.F. van der (Rob)" userId="b43bdd62-7b82-48e9-86cd-c7c10e260c14" providerId="ADAL" clId="{98E2C9B7-18F0-4032-825B-B6571019634D}" dt="2022-06-01T12:55:57.151" v="239"/>
        <pc:sldMkLst>
          <pc:docMk/>
          <pc:sldMk cId="924760860" sldId="1712"/>
        </pc:sldMkLst>
      </pc:sldChg>
      <pc:sldChg chg="add del">
        <pc:chgData name="Willigen, R.F. van der (Rob)" userId="b43bdd62-7b82-48e9-86cd-c7c10e260c14" providerId="ADAL" clId="{98E2C9B7-18F0-4032-825B-B6571019634D}" dt="2022-06-01T12:55:57.151" v="239"/>
        <pc:sldMkLst>
          <pc:docMk/>
          <pc:sldMk cId="2135213992" sldId="1714"/>
        </pc:sldMkLst>
      </pc:sldChg>
      <pc:sldChg chg="add del">
        <pc:chgData name="Willigen, R.F. van der (Rob)" userId="b43bdd62-7b82-48e9-86cd-c7c10e260c14" providerId="ADAL" clId="{98E2C9B7-18F0-4032-825B-B6571019634D}" dt="2022-06-01T12:55:57.151" v="239"/>
        <pc:sldMkLst>
          <pc:docMk/>
          <pc:sldMk cId="1506507625" sldId="1734"/>
        </pc:sldMkLst>
      </pc:sldChg>
      <pc:sldChg chg="add">
        <pc:chgData name="Willigen, R.F. van der (Rob)" userId="b43bdd62-7b82-48e9-86cd-c7c10e260c14" providerId="ADAL" clId="{98E2C9B7-18F0-4032-825B-B6571019634D}" dt="2022-06-01T12:50:01.772" v="214"/>
        <pc:sldMkLst>
          <pc:docMk/>
          <pc:sldMk cId="3609136816" sldId="1739"/>
        </pc:sldMkLst>
      </pc:sldChg>
      <pc:sldChg chg="add">
        <pc:chgData name="Willigen, R.F. van der (Rob)" userId="b43bdd62-7b82-48e9-86cd-c7c10e260c14" providerId="ADAL" clId="{98E2C9B7-18F0-4032-825B-B6571019634D}" dt="2022-06-01T12:30:47.968" v="193"/>
        <pc:sldMkLst>
          <pc:docMk/>
          <pc:sldMk cId="2847797237" sldId="1752"/>
        </pc:sldMkLst>
      </pc:sldChg>
      <pc:sldChg chg="add">
        <pc:chgData name="Willigen, R.F. van der (Rob)" userId="b43bdd62-7b82-48e9-86cd-c7c10e260c14" providerId="ADAL" clId="{98E2C9B7-18F0-4032-825B-B6571019634D}" dt="2022-06-01T12:30:47.968" v="193"/>
        <pc:sldMkLst>
          <pc:docMk/>
          <pc:sldMk cId="3664189876" sldId="1755"/>
        </pc:sldMkLst>
      </pc:sldChg>
      <pc:sldChg chg="add ord">
        <pc:chgData name="Willigen, R.F. van der (Rob)" userId="b43bdd62-7b82-48e9-86cd-c7c10e260c14" providerId="ADAL" clId="{98E2C9B7-18F0-4032-825B-B6571019634D}" dt="2022-06-01T14:49:18.703" v="577"/>
        <pc:sldMkLst>
          <pc:docMk/>
          <pc:sldMk cId="1227712268" sldId="1756"/>
        </pc:sldMkLst>
      </pc:sldChg>
      <pc:sldChg chg="addSp delSp modSp add del mod ord">
        <pc:chgData name="Willigen, R.F. van der (Rob)" userId="b43bdd62-7b82-48e9-86cd-c7c10e260c14" providerId="ADAL" clId="{98E2C9B7-18F0-4032-825B-B6571019634D}" dt="2022-06-01T14:39:23.528" v="538" actId="478"/>
        <pc:sldMkLst>
          <pc:docMk/>
          <pc:sldMk cId="1029851211" sldId="1757"/>
        </pc:sldMkLst>
        <pc:spChg chg="add del mod">
          <ac:chgData name="Willigen, R.F. van der (Rob)" userId="b43bdd62-7b82-48e9-86cd-c7c10e260c14" providerId="ADAL" clId="{98E2C9B7-18F0-4032-825B-B6571019634D}" dt="2022-06-01T14:39:23.528" v="538" actId="478"/>
          <ac:spMkLst>
            <pc:docMk/>
            <pc:sldMk cId="1029851211" sldId="1757"/>
            <ac:spMk id="6" creationId="{AD3FA198-FF01-4A49-BBC3-2073BAB33AB5}"/>
          </ac:spMkLst>
        </pc:spChg>
        <pc:spChg chg="add del mod">
          <ac:chgData name="Willigen, R.F. van der (Rob)" userId="b43bdd62-7b82-48e9-86cd-c7c10e260c14" providerId="ADAL" clId="{98E2C9B7-18F0-4032-825B-B6571019634D}" dt="2022-06-01T14:39:22.513" v="537" actId="478"/>
          <ac:spMkLst>
            <pc:docMk/>
            <pc:sldMk cId="1029851211" sldId="1757"/>
            <ac:spMk id="11" creationId="{962BEA5E-4513-42F9-A618-B0644F5EBA2C}"/>
          </ac:spMkLst>
        </pc:spChg>
      </pc:sldChg>
      <pc:sldChg chg="add del ord">
        <pc:chgData name="Willigen, R.F. van der (Rob)" userId="b43bdd62-7b82-48e9-86cd-c7c10e260c14" providerId="ADAL" clId="{98E2C9B7-18F0-4032-825B-B6571019634D}" dt="2022-06-01T14:22:12.148" v="348"/>
        <pc:sldMkLst>
          <pc:docMk/>
          <pc:sldMk cId="417864160" sldId="1758"/>
        </pc:sldMkLst>
      </pc:sldChg>
      <pc:sldChg chg="add ord">
        <pc:chgData name="Willigen, R.F. van der (Rob)" userId="b43bdd62-7b82-48e9-86cd-c7c10e260c14" providerId="ADAL" clId="{98E2C9B7-18F0-4032-825B-B6571019634D}" dt="2022-06-01T14:35:16.484" v="502"/>
        <pc:sldMkLst>
          <pc:docMk/>
          <pc:sldMk cId="2011712980" sldId="1760"/>
        </pc:sldMkLst>
      </pc:sldChg>
      <pc:sldChg chg="add ord">
        <pc:chgData name="Willigen, R.F. van der (Rob)" userId="b43bdd62-7b82-48e9-86cd-c7c10e260c14" providerId="ADAL" clId="{98E2C9B7-18F0-4032-825B-B6571019634D}" dt="2022-06-01T12:30:26.703" v="192"/>
        <pc:sldMkLst>
          <pc:docMk/>
          <pc:sldMk cId="2434752152" sldId="1762"/>
        </pc:sldMkLst>
      </pc:sldChg>
      <pc:sldChg chg="add del">
        <pc:chgData name="Willigen, R.F. van der (Rob)" userId="b43bdd62-7b82-48e9-86cd-c7c10e260c14" providerId="ADAL" clId="{98E2C9B7-18F0-4032-825B-B6571019634D}" dt="2022-06-01T12:30:52.696" v="194" actId="47"/>
        <pc:sldMkLst>
          <pc:docMk/>
          <pc:sldMk cId="340767017" sldId="1763"/>
        </pc:sldMkLst>
      </pc:sldChg>
      <pc:sldChg chg="addSp delSp modSp add del mod ord">
        <pc:chgData name="Willigen, R.F. van der (Rob)" userId="b43bdd62-7b82-48e9-86cd-c7c10e260c14" providerId="ADAL" clId="{98E2C9B7-18F0-4032-825B-B6571019634D}" dt="2022-06-01T14:27:58.293" v="461" actId="47"/>
        <pc:sldMkLst>
          <pc:docMk/>
          <pc:sldMk cId="678058067" sldId="1763"/>
        </pc:sldMkLst>
        <pc:spChg chg="add mod">
          <ac:chgData name="Willigen, R.F. van der (Rob)" userId="b43bdd62-7b82-48e9-86cd-c7c10e260c14" providerId="ADAL" clId="{98E2C9B7-18F0-4032-825B-B6571019634D}" dt="2022-06-01T12:49:20.721" v="211" actId="1076"/>
          <ac:spMkLst>
            <pc:docMk/>
            <pc:sldMk cId="678058067" sldId="1763"/>
            <ac:spMk id="10" creationId="{4CB21E0C-1364-4104-9A89-98DE8444B6E7}"/>
          </ac:spMkLst>
        </pc:spChg>
        <pc:picChg chg="del">
          <ac:chgData name="Willigen, R.F. van der (Rob)" userId="b43bdd62-7b82-48e9-86cd-c7c10e260c14" providerId="ADAL" clId="{98E2C9B7-18F0-4032-825B-B6571019634D}" dt="2022-06-01T12:48:00.687" v="199" actId="478"/>
          <ac:picMkLst>
            <pc:docMk/>
            <pc:sldMk cId="678058067" sldId="1763"/>
            <ac:picMk id="3" creationId="{C49E3F10-63F5-E04B-B7BC-59950FB1EF13}"/>
          </ac:picMkLst>
        </pc:picChg>
        <pc:picChg chg="del">
          <ac:chgData name="Willigen, R.F. van der (Rob)" userId="b43bdd62-7b82-48e9-86cd-c7c10e260c14" providerId="ADAL" clId="{98E2C9B7-18F0-4032-825B-B6571019634D}" dt="2022-06-01T12:48:01.367" v="200" actId="478"/>
          <ac:picMkLst>
            <pc:docMk/>
            <pc:sldMk cId="678058067" sldId="1763"/>
            <ac:picMk id="5" creationId="{BB943C2E-A7C5-7847-AB31-46408827F137}"/>
          </ac:picMkLst>
        </pc:picChg>
        <pc:picChg chg="del">
          <ac:chgData name="Willigen, R.F. van der (Rob)" userId="b43bdd62-7b82-48e9-86cd-c7c10e260c14" providerId="ADAL" clId="{98E2C9B7-18F0-4032-825B-B6571019634D}" dt="2022-06-01T12:48:02.290" v="201" actId="478"/>
          <ac:picMkLst>
            <pc:docMk/>
            <pc:sldMk cId="678058067" sldId="1763"/>
            <ac:picMk id="6" creationId="{B7542CA2-F60F-3E4F-B1EF-50341AC95067}"/>
          </ac:picMkLst>
        </pc:picChg>
        <pc:picChg chg="add mod">
          <ac:chgData name="Willigen, R.F. van der (Rob)" userId="b43bdd62-7b82-48e9-86cd-c7c10e260c14" providerId="ADAL" clId="{98E2C9B7-18F0-4032-825B-B6571019634D}" dt="2022-06-01T12:48:19.353" v="206" actId="1076"/>
          <ac:picMkLst>
            <pc:docMk/>
            <pc:sldMk cId="678058067" sldId="1763"/>
            <ac:picMk id="8" creationId="{F8F415B2-965D-4751-ACCB-B0C14C93D8F7}"/>
          </ac:picMkLst>
        </pc:picChg>
      </pc:sldChg>
      <pc:sldChg chg="addSp modSp add mod ord">
        <pc:chgData name="Willigen, R.F. van der (Rob)" userId="b43bdd62-7b82-48e9-86cd-c7c10e260c14" providerId="ADAL" clId="{98E2C9B7-18F0-4032-825B-B6571019634D}" dt="2022-06-01T14:48:38.738" v="573" actId="14100"/>
        <pc:sldMkLst>
          <pc:docMk/>
          <pc:sldMk cId="1594947579" sldId="1763"/>
        </pc:sldMkLst>
        <pc:picChg chg="add mod">
          <ac:chgData name="Willigen, R.F. van der (Rob)" userId="b43bdd62-7b82-48e9-86cd-c7c10e260c14" providerId="ADAL" clId="{98E2C9B7-18F0-4032-825B-B6571019634D}" dt="2022-06-01T14:48:38.738" v="573" actId="14100"/>
          <ac:picMkLst>
            <pc:docMk/>
            <pc:sldMk cId="1594947579" sldId="1763"/>
            <ac:picMk id="6" creationId="{C6C17B18-1329-4059-A53B-F923DDBE5662}"/>
          </ac:picMkLst>
        </pc:picChg>
      </pc:sldChg>
      <pc:sldChg chg="add del">
        <pc:chgData name="Willigen, R.F. van der (Rob)" userId="b43bdd62-7b82-48e9-86cd-c7c10e260c14" providerId="ADAL" clId="{98E2C9B7-18F0-4032-825B-B6571019634D}" dt="2022-06-01T12:50:50.749" v="222" actId="47"/>
        <pc:sldMkLst>
          <pc:docMk/>
          <pc:sldMk cId="299606512" sldId="1764"/>
        </pc:sldMkLst>
      </pc:sldChg>
      <pc:sldChg chg="add del ord">
        <pc:chgData name="Willigen, R.F. van der (Rob)" userId="b43bdd62-7b82-48e9-86cd-c7c10e260c14" providerId="ADAL" clId="{98E2C9B7-18F0-4032-825B-B6571019634D}" dt="2022-06-01T14:23:29.870" v="359"/>
        <pc:sldMkLst>
          <pc:docMk/>
          <pc:sldMk cId="2459458229" sldId="1764"/>
        </pc:sldMkLst>
      </pc:sldChg>
      <pc:sldChg chg="add">
        <pc:chgData name="Willigen, R.F. van der (Rob)" userId="b43bdd62-7b82-48e9-86cd-c7c10e260c14" providerId="ADAL" clId="{98E2C9B7-18F0-4032-825B-B6571019634D}" dt="2022-06-01T12:50:01.772" v="214"/>
        <pc:sldMkLst>
          <pc:docMk/>
          <pc:sldMk cId="4066503860" sldId="1765"/>
        </pc:sldMkLst>
      </pc:sldChg>
      <pc:sldChg chg="delSp modSp add mod ord">
        <pc:chgData name="Willigen, R.F. van der (Rob)" userId="b43bdd62-7b82-48e9-86cd-c7c10e260c14" providerId="ADAL" clId="{98E2C9B7-18F0-4032-825B-B6571019634D}" dt="2022-06-01T16:01:29.846" v="764" actId="20577"/>
        <pc:sldMkLst>
          <pc:docMk/>
          <pc:sldMk cId="539812803" sldId="1766"/>
        </pc:sldMkLst>
        <pc:spChg chg="mod">
          <ac:chgData name="Willigen, R.F. van der (Rob)" userId="b43bdd62-7b82-48e9-86cd-c7c10e260c14" providerId="ADAL" clId="{98E2C9B7-18F0-4032-825B-B6571019634D}" dt="2022-06-01T16:01:29.846" v="764" actId="20577"/>
          <ac:spMkLst>
            <pc:docMk/>
            <pc:sldMk cId="539812803" sldId="1766"/>
            <ac:spMk id="9" creationId="{DCF75DED-01AD-4C8C-B935-5C20165011A7}"/>
          </ac:spMkLst>
        </pc:spChg>
        <pc:picChg chg="del">
          <ac:chgData name="Willigen, R.F. van der (Rob)" userId="b43bdd62-7b82-48e9-86cd-c7c10e260c14" providerId="ADAL" clId="{98E2C9B7-18F0-4032-825B-B6571019634D}" dt="2022-06-01T13:02:16.753" v="307" actId="478"/>
          <ac:picMkLst>
            <pc:docMk/>
            <pc:sldMk cId="539812803" sldId="1766"/>
            <ac:picMk id="5" creationId="{BB943C2E-A7C5-7847-AB31-46408827F137}"/>
          </ac:picMkLst>
        </pc:picChg>
        <pc:picChg chg="mod">
          <ac:chgData name="Willigen, R.F. van der (Rob)" userId="b43bdd62-7b82-48e9-86cd-c7c10e260c14" providerId="ADAL" clId="{98E2C9B7-18F0-4032-825B-B6571019634D}" dt="2022-06-01T13:02:23.431" v="310" actId="1076"/>
          <ac:picMkLst>
            <pc:docMk/>
            <pc:sldMk cId="539812803" sldId="1766"/>
            <ac:picMk id="6" creationId="{B7542CA2-F60F-3E4F-B1EF-50341AC95067}"/>
          </ac:picMkLst>
        </pc:picChg>
      </pc:sldChg>
      <pc:sldChg chg="add del">
        <pc:chgData name="Willigen, R.F. van der (Rob)" userId="b43bdd62-7b82-48e9-86cd-c7c10e260c14" providerId="ADAL" clId="{98E2C9B7-18F0-4032-825B-B6571019634D}" dt="2022-06-01T12:52:48.672" v="225" actId="47"/>
        <pc:sldMkLst>
          <pc:docMk/>
          <pc:sldMk cId="2101026063" sldId="1766"/>
        </pc:sldMkLst>
      </pc:sldChg>
      <pc:sldChg chg="add del">
        <pc:chgData name="Willigen, R.F. van der (Rob)" userId="b43bdd62-7b82-48e9-86cd-c7c10e260c14" providerId="ADAL" clId="{98E2C9B7-18F0-4032-825B-B6571019634D}" dt="2022-06-01T12:55:57.151" v="239"/>
        <pc:sldMkLst>
          <pc:docMk/>
          <pc:sldMk cId="3049628851" sldId="1766"/>
        </pc:sldMkLst>
      </pc:sldChg>
      <pc:sldChg chg="add del">
        <pc:chgData name="Willigen, R.F. van der (Rob)" userId="b43bdd62-7b82-48e9-86cd-c7c10e260c14" providerId="ADAL" clId="{98E2C9B7-18F0-4032-825B-B6571019634D}" dt="2022-06-01T13:01:11.628" v="268" actId="47"/>
        <pc:sldMkLst>
          <pc:docMk/>
          <pc:sldMk cId="3223214015" sldId="1766"/>
        </pc:sldMkLst>
      </pc:sldChg>
      <pc:sldChg chg="add del">
        <pc:chgData name="Willigen, R.F. van der (Rob)" userId="b43bdd62-7b82-48e9-86cd-c7c10e260c14" providerId="ADAL" clId="{98E2C9B7-18F0-4032-825B-B6571019634D}" dt="2022-06-01T14:31:31.115" v="499" actId="47"/>
        <pc:sldMkLst>
          <pc:docMk/>
          <pc:sldMk cId="645592426" sldId="1767"/>
        </pc:sldMkLst>
      </pc:sldChg>
      <pc:sldChg chg="add del">
        <pc:chgData name="Willigen, R.F. van der (Rob)" userId="b43bdd62-7b82-48e9-86cd-c7c10e260c14" providerId="ADAL" clId="{98E2C9B7-18F0-4032-825B-B6571019634D}" dt="2022-06-01T12:55:57.151" v="239"/>
        <pc:sldMkLst>
          <pc:docMk/>
          <pc:sldMk cId="2273726979" sldId="1767"/>
        </pc:sldMkLst>
      </pc:sldChg>
      <pc:sldChg chg="add del">
        <pc:chgData name="Willigen, R.F. van der (Rob)" userId="b43bdd62-7b82-48e9-86cd-c7c10e260c14" providerId="ADAL" clId="{98E2C9B7-18F0-4032-825B-B6571019634D}" dt="2022-06-01T12:52:48.672" v="225" actId="47"/>
        <pc:sldMkLst>
          <pc:docMk/>
          <pc:sldMk cId="2326452795" sldId="1767"/>
        </pc:sldMkLst>
      </pc:sldChg>
      <pc:sldChg chg="add del">
        <pc:chgData name="Willigen, R.F. van der (Rob)" userId="b43bdd62-7b82-48e9-86cd-c7c10e260c14" providerId="ADAL" clId="{98E2C9B7-18F0-4032-825B-B6571019634D}" dt="2022-06-01T12:52:48.672" v="225" actId="47"/>
        <pc:sldMkLst>
          <pc:docMk/>
          <pc:sldMk cId="50109604" sldId="1768"/>
        </pc:sldMkLst>
      </pc:sldChg>
      <pc:sldChg chg="add del">
        <pc:chgData name="Willigen, R.F. van der (Rob)" userId="b43bdd62-7b82-48e9-86cd-c7c10e260c14" providerId="ADAL" clId="{98E2C9B7-18F0-4032-825B-B6571019634D}" dt="2022-06-01T12:55:57.151" v="239"/>
        <pc:sldMkLst>
          <pc:docMk/>
          <pc:sldMk cId="2385392665" sldId="1768"/>
        </pc:sldMkLst>
      </pc:sldChg>
      <pc:sldChg chg="addSp delSp modSp add">
        <pc:chgData name="Willigen, R.F. van der (Rob)" userId="b43bdd62-7b82-48e9-86cd-c7c10e260c14" providerId="ADAL" clId="{98E2C9B7-18F0-4032-825B-B6571019634D}" dt="2022-06-01T14:28:17.473" v="465" actId="14100"/>
        <pc:sldMkLst>
          <pc:docMk/>
          <pc:sldMk cId="3895755449" sldId="1768"/>
        </pc:sldMkLst>
        <pc:picChg chg="del">
          <ac:chgData name="Willigen, R.F. van der (Rob)" userId="b43bdd62-7b82-48e9-86cd-c7c10e260c14" providerId="ADAL" clId="{98E2C9B7-18F0-4032-825B-B6571019634D}" dt="2022-06-01T13:12:14.345" v="329" actId="478"/>
          <ac:picMkLst>
            <pc:docMk/>
            <pc:sldMk cId="3895755449" sldId="1768"/>
            <ac:picMk id="1026" creationId="{8AED9F6E-7F4E-461D-9FFB-475A5BA60E58}"/>
          </ac:picMkLst>
        </pc:picChg>
        <pc:picChg chg="add mod">
          <ac:chgData name="Willigen, R.F. van der (Rob)" userId="b43bdd62-7b82-48e9-86cd-c7c10e260c14" providerId="ADAL" clId="{98E2C9B7-18F0-4032-825B-B6571019634D}" dt="2022-06-01T14:28:17.473" v="465" actId="14100"/>
          <ac:picMkLst>
            <pc:docMk/>
            <pc:sldMk cId="3895755449" sldId="1768"/>
            <ac:picMk id="2050" creationId="{508FC026-A146-4D90-A422-A8390DB675BC}"/>
          </ac:picMkLst>
        </pc:picChg>
      </pc:sldChg>
      <pc:sldChg chg="addSp delSp modSp add del mod ord">
        <pc:chgData name="Willigen, R.F. van der (Rob)" userId="b43bdd62-7b82-48e9-86cd-c7c10e260c14" providerId="ADAL" clId="{98E2C9B7-18F0-4032-825B-B6571019634D}" dt="2022-06-01T14:39:30.309" v="539" actId="47"/>
        <pc:sldMkLst>
          <pc:docMk/>
          <pc:sldMk cId="265758999" sldId="1769"/>
        </pc:sldMkLst>
        <pc:spChg chg="mod">
          <ac:chgData name="Willigen, R.F. van der (Rob)" userId="b43bdd62-7b82-48e9-86cd-c7c10e260c14" providerId="ADAL" clId="{98E2C9B7-18F0-4032-825B-B6571019634D}" dt="2022-06-01T14:26:51.473" v="446" actId="207"/>
          <ac:spMkLst>
            <pc:docMk/>
            <pc:sldMk cId="265758999" sldId="1769"/>
            <ac:spMk id="2" creationId="{98A4967C-EA05-7B4B-8D67-5060405E9AD6}"/>
          </ac:spMkLst>
        </pc:spChg>
        <pc:spChg chg="mod">
          <ac:chgData name="Willigen, R.F. van der (Rob)" userId="b43bdd62-7b82-48e9-86cd-c7c10e260c14" providerId="ADAL" clId="{98E2C9B7-18F0-4032-825B-B6571019634D}" dt="2022-06-01T14:27:36.458" v="460" actId="1076"/>
          <ac:spMkLst>
            <pc:docMk/>
            <pc:sldMk cId="265758999" sldId="1769"/>
            <ac:spMk id="4" creationId="{E91480DF-A5BB-41E4-BA28-6B0EBEA23E62}"/>
          </ac:spMkLst>
        </pc:spChg>
        <pc:spChg chg="del">
          <ac:chgData name="Willigen, R.F. van der (Rob)" userId="b43bdd62-7b82-48e9-86cd-c7c10e260c14" providerId="ADAL" clId="{98E2C9B7-18F0-4032-825B-B6571019634D}" dt="2022-06-01T14:26:55.185" v="447" actId="478"/>
          <ac:spMkLst>
            <pc:docMk/>
            <pc:sldMk cId="265758999" sldId="1769"/>
            <ac:spMk id="10" creationId="{98037D7B-9301-4A10-B6C9-7CE9C8ED9A85}"/>
          </ac:spMkLst>
        </pc:spChg>
        <pc:spChg chg="add del mod">
          <ac:chgData name="Willigen, R.F. van der (Rob)" userId="b43bdd62-7b82-48e9-86cd-c7c10e260c14" providerId="ADAL" clId="{98E2C9B7-18F0-4032-825B-B6571019634D}" dt="2022-06-01T14:30:17.662" v="474" actId="478"/>
          <ac:spMkLst>
            <pc:docMk/>
            <pc:sldMk cId="265758999" sldId="1769"/>
            <ac:spMk id="11" creationId="{A6A4636D-4A3B-47E9-90B2-99F4E1CB859F}"/>
          </ac:spMkLst>
        </pc:spChg>
        <pc:picChg chg="del">
          <ac:chgData name="Willigen, R.F. van der (Rob)" userId="b43bdd62-7b82-48e9-86cd-c7c10e260c14" providerId="ADAL" clId="{98E2C9B7-18F0-4032-825B-B6571019634D}" dt="2022-06-01T14:26:57.458" v="448" actId="478"/>
          <ac:picMkLst>
            <pc:docMk/>
            <pc:sldMk cId="265758999" sldId="1769"/>
            <ac:picMk id="8" creationId="{D241B01F-1814-4FDC-A11C-BFE7F3705AC0}"/>
          </ac:picMkLst>
        </pc:picChg>
        <pc:picChg chg="mod">
          <ac:chgData name="Willigen, R.F. van der (Rob)" userId="b43bdd62-7b82-48e9-86cd-c7c10e260c14" providerId="ADAL" clId="{98E2C9B7-18F0-4032-825B-B6571019634D}" dt="2022-06-01T14:27:08.737" v="452" actId="14100"/>
          <ac:picMkLst>
            <pc:docMk/>
            <pc:sldMk cId="265758999" sldId="1769"/>
            <ac:picMk id="9" creationId="{97CAE720-101A-42F1-BE54-155D75214698}"/>
          </ac:picMkLst>
        </pc:picChg>
      </pc:sldChg>
      <pc:sldChg chg="add">
        <pc:chgData name="Willigen, R.F. van der (Rob)" userId="b43bdd62-7b82-48e9-86cd-c7c10e260c14" providerId="ADAL" clId="{98E2C9B7-18F0-4032-825B-B6571019634D}" dt="2022-06-01T14:50:11.999" v="578"/>
        <pc:sldMkLst>
          <pc:docMk/>
          <pc:sldMk cId="1217237543" sldId="1769"/>
        </pc:sldMkLst>
      </pc:sldChg>
      <pc:sldChg chg="add del">
        <pc:chgData name="Willigen, R.F. van der (Rob)" userId="b43bdd62-7b82-48e9-86cd-c7c10e260c14" providerId="ADAL" clId="{98E2C9B7-18F0-4032-825B-B6571019634D}" dt="2022-06-01T12:52:48.672" v="225" actId="47"/>
        <pc:sldMkLst>
          <pc:docMk/>
          <pc:sldMk cId="2903160155" sldId="1769"/>
        </pc:sldMkLst>
      </pc:sldChg>
      <pc:sldChg chg="add del">
        <pc:chgData name="Willigen, R.F. van der (Rob)" userId="b43bdd62-7b82-48e9-86cd-c7c10e260c14" providerId="ADAL" clId="{98E2C9B7-18F0-4032-825B-B6571019634D}" dt="2022-06-01T12:55:57.151" v="239"/>
        <pc:sldMkLst>
          <pc:docMk/>
          <pc:sldMk cId="3673673706" sldId="1769"/>
        </pc:sldMkLst>
      </pc:sldChg>
      <pc:sldChg chg="add del">
        <pc:chgData name="Willigen, R.F. van der (Rob)" userId="b43bdd62-7b82-48e9-86cd-c7c10e260c14" providerId="ADAL" clId="{98E2C9B7-18F0-4032-825B-B6571019634D}" dt="2022-06-01T12:52:48.672" v="225" actId="47"/>
        <pc:sldMkLst>
          <pc:docMk/>
          <pc:sldMk cId="250196883" sldId="1770"/>
        </pc:sldMkLst>
      </pc:sldChg>
      <pc:sldChg chg="add">
        <pc:chgData name="Willigen, R.F. van der (Rob)" userId="b43bdd62-7b82-48e9-86cd-c7c10e260c14" providerId="ADAL" clId="{98E2C9B7-18F0-4032-825B-B6571019634D}" dt="2022-06-01T14:50:11.999" v="578"/>
        <pc:sldMkLst>
          <pc:docMk/>
          <pc:sldMk cId="1214025164" sldId="1770"/>
        </pc:sldMkLst>
      </pc:sldChg>
      <pc:sldChg chg="add del">
        <pc:chgData name="Willigen, R.F. van der (Rob)" userId="b43bdd62-7b82-48e9-86cd-c7c10e260c14" providerId="ADAL" clId="{98E2C9B7-18F0-4032-825B-B6571019634D}" dt="2022-06-01T12:55:57.151" v="239"/>
        <pc:sldMkLst>
          <pc:docMk/>
          <pc:sldMk cId="2259762941" sldId="1770"/>
        </pc:sldMkLst>
      </pc:sldChg>
      <pc:sldChg chg="add del">
        <pc:chgData name="Willigen, R.F. van der (Rob)" userId="b43bdd62-7b82-48e9-86cd-c7c10e260c14" providerId="ADAL" clId="{98E2C9B7-18F0-4032-825B-B6571019634D}" dt="2022-06-01T12:55:57.151" v="239"/>
        <pc:sldMkLst>
          <pc:docMk/>
          <pc:sldMk cId="1183315453" sldId="1771"/>
        </pc:sldMkLst>
      </pc:sldChg>
      <pc:sldChg chg="add del">
        <pc:chgData name="Willigen, R.F. van der (Rob)" userId="b43bdd62-7b82-48e9-86cd-c7c10e260c14" providerId="ADAL" clId="{98E2C9B7-18F0-4032-825B-B6571019634D}" dt="2022-06-01T12:52:48.672" v="225" actId="47"/>
        <pc:sldMkLst>
          <pc:docMk/>
          <pc:sldMk cId="3357941712" sldId="1771"/>
        </pc:sldMkLst>
      </pc:sldChg>
      <pc:sldChg chg="add">
        <pc:chgData name="Willigen, R.F. van der (Rob)" userId="b43bdd62-7b82-48e9-86cd-c7c10e260c14" providerId="ADAL" clId="{98E2C9B7-18F0-4032-825B-B6571019634D}" dt="2022-06-01T14:58:54.737" v="606"/>
        <pc:sldMkLst>
          <pc:docMk/>
          <pc:sldMk cId="3419346893" sldId="1771"/>
        </pc:sldMkLst>
      </pc:sldChg>
      <pc:sldChg chg="add del">
        <pc:chgData name="Willigen, R.F. van der (Rob)" userId="b43bdd62-7b82-48e9-86cd-c7c10e260c14" providerId="ADAL" clId="{98E2C9B7-18F0-4032-825B-B6571019634D}" dt="2022-06-01T12:52:48.672" v="225" actId="47"/>
        <pc:sldMkLst>
          <pc:docMk/>
          <pc:sldMk cId="1605369809" sldId="1772"/>
        </pc:sldMkLst>
      </pc:sldChg>
      <pc:sldChg chg="addSp delSp modSp add mod">
        <pc:chgData name="Willigen, R.F. van der (Rob)" userId="b43bdd62-7b82-48e9-86cd-c7c10e260c14" providerId="ADAL" clId="{98E2C9B7-18F0-4032-825B-B6571019634D}" dt="2022-06-01T15:56:49.868" v="691" actId="1076"/>
        <pc:sldMkLst>
          <pc:docMk/>
          <pc:sldMk cId="3452608920" sldId="1772"/>
        </pc:sldMkLst>
        <pc:spChg chg="del">
          <ac:chgData name="Willigen, R.F. van der (Rob)" userId="b43bdd62-7b82-48e9-86cd-c7c10e260c14" providerId="ADAL" clId="{98E2C9B7-18F0-4032-825B-B6571019634D}" dt="2022-06-01T15:02:35.594" v="623" actId="478"/>
          <ac:spMkLst>
            <pc:docMk/>
            <pc:sldMk cId="3452608920" sldId="1772"/>
            <ac:spMk id="14" creationId="{0C0B83E4-BD82-4D04-AB9C-A96A6A167E8E}"/>
          </ac:spMkLst>
        </pc:spChg>
        <pc:picChg chg="add del mod">
          <ac:chgData name="Willigen, R.F. van der (Rob)" userId="b43bdd62-7b82-48e9-86cd-c7c10e260c14" providerId="ADAL" clId="{98E2C9B7-18F0-4032-825B-B6571019634D}" dt="2022-06-01T15:50:39.276" v="654" actId="478"/>
          <ac:picMkLst>
            <pc:docMk/>
            <pc:sldMk cId="3452608920" sldId="1772"/>
            <ac:picMk id="4" creationId="{1DF611EC-1DBD-4798-BBD5-2B8F0E25B449}"/>
          </ac:picMkLst>
        </pc:picChg>
        <pc:picChg chg="add mod">
          <ac:chgData name="Willigen, R.F. van der (Rob)" userId="b43bdd62-7b82-48e9-86cd-c7c10e260c14" providerId="ADAL" clId="{98E2C9B7-18F0-4032-825B-B6571019634D}" dt="2022-06-01T15:56:49.868" v="691" actId="1076"/>
          <ac:picMkLst>
            <pc:docMk/>
            <pc:sldMk cId="3452608920" sldId="1772"/>
            <ac:picMk id="6" creationId="{F3AC342A-CFF9-4879-9B59-1912CDE5C900}"/>
          </ac:picMkLst>
        </pc:picChg>
        <pc:picChg chg="add del mod">
          <ac:chgData name="Willigen, R.F. van der (Rob)" userId="b43bdd62-7b82-48e9-86cd-c7c10e260c14" providerId="ADAL" clId="{98E2C9B7-18F0-4032-825B-B6571019634D}" dt="2022-06-01T15:51:25.558" v="669" actId="478"/>
          <ac:picMkLst>
            <pc:docMk/>
            <pc:sldMk cId="3452608920" sldId="1772"/>
            <ac:picMk id="8" creationId="{3C4D2876-3951-4F61-9958-3545CEDF3D55}"/>
          </ac:picMkLst>
        </pc:picChg>
        <pc:picChg chg="del">
          <ac:chgData name="Willigen, R.F. van der (Rob)" userId="b43bdd62-7b82-48e9-86cd-c7c10e260c14" providerId="ADAL" clId="{98E2C9B7-18F0-4032-825B-B6571019634D}" dt="2022-06-01T15:02:32.890" v="622" actId="478"/>
          <ac:picMkLst>
            <pc:docMk/>
            <pc:sldMk cId="3452608920" sldId="1772"/>
            <ac:picMk id="12" creationId="{FD74FD58-5A12-4BA2-B6F7-2203DE2039F1}"/>
          </ac:picMkLst>
        </pc:picChg>
        <pc:picChg chg="add mod">
          <ac:chgData name="Willigen, R.F. van der (Rob)" userId="b43bdd62-7b82-48e9-86cd-c7c10e260c14" providerId="ADAL" clId="{98E2C9B7-18F0-4032-825B-B6571019634D}" dt="2022-06-01T15:51:23.235" v="668"/>
          <ac:picMkLst>
            <pc:docMk/>
            <pc:sldMk cId="3452608920" sldId="1772"/>
            <ac:picMk id="13" creationId="{7200B082-8CB4-4918-988A-B99123E8A803}"/>
          </ac:picMkLst>
        </pc:picChg>
        <pc:picChg chg="del">
          <ac:chgData name="Willigen, R.F. van der (Rob)" userId="b43bdd62-7b82-48e9-86cd-c7c10e260c14" providerId="ADAL" clId="{98E2C9B7-18F0-4032-825B-B6571019634D}" dt="2022-06-01T15:02:36.824" v="624" actId="478"/>
          <ac:picMkLst>
            <pc:docMk/>
            <pc:sldMk cId="3452608920" sldId="1772"/>
            <ac:picMk id="16" creationId="{90588BEF-C324-4431-92BC-4358F558E343}"/>
          </ac:picMkLst>
        </pc:picChg>
      </pc:sldChg>
      <pc:sldChg chg="add del">
        <pc:chgData name="Willigen, R.F. van der (Rob)" userId="b43bdd62-7b82-48e9-86cd-c7c10e260c14" providerId="ADAL" clId="{98E2C9B7-18F0-4032-825B-B6571019634D}" dt="2022-06-01T15:02:29.772" v="621" actId="47"/>
        <pc:sldMkLst>
          <pc:docMk/>
          <pc:sldMk cId="2265768700" sldId="1773"/>
        </pc:sldMkLst>
      </pc:sldChg>
      <pc:sldChg chg="addSp add ord">
        <pc:chgData name="Willigen, R.F. van der (Rob)" userId="b43bdd62-7b82-48e9-86cd-c7c10e260c14" providerId="ADAL" clId="{98E2C9B7-18F0-4032-825B-B6571019634D}" dt="2022-06-01T16:09:22.773" v="767"/>
        <pc:sldMkLst>
          <pc:docMk/>
          <pc:sldMk cId="2644869963" sldId="1773"/>
        </pc:sldMkLst>
        <pc:picChg chg="add">
          <ac:chgData name="Willigen, R.F. van der (Rob)" userId="b43bdd62-7b82-48e9-86cd-c7c10e260c14" providerId="ADAL" clId="{98E2C9B7-18F0-4032-825B-B6571019634D}" dt="2022-06-01T16:09:22.773" v="767"/>
          <ac:picMkLst>
            <pc:docMk/>
            <pc:sldMk cId="2644869963" sldId="1773"/>
            <ac:picMk id="2050" creationId="{539C0237-51EA-4524-A269-2F1D2D8384AF}"/>
          </ac:picMkLst>
        </pc:picChg>
      </pc:sldChg>
      <pc:sldChg chg="addSp delSp modSp add mod">
        <pc:chgData name="Willigen, R.F. van der (Rob)" userId="b43bdd62-7b82-48e9-86cd-c7c10e260c14" providerId="ADAL" clId="{98E2C9B7-18F0-4032-825B-B6571019634D}" dt="2022-06-01T16:16:56.854" v="786" actId="14100"/>
        <pc:sldMkLst>
          <pc:docMk/>
          <pc:sldMk cId="2696831" sldId="1774"/>
        </pc:sldMkLst>
        <pc:spChg chg="add mod">
          <ac:chgData name="Willigen, R.F. van der (Rob)" userId="b43bdd62-7b82-48e9-86cd-c7c10e260c14" providerId="ADAL" clId="{98E2C9B7-18F0-4032-825B-B6571019634D}" dt="2022-06-01T16:16:56.854" v="786" actId="14100"/>
          <ac:spMkLst>
            <pc:docMk/>
            <pc:sldMk cId="2696831" sldId="1774"/>
            <ac:spMk id="10" creationId="{F8BA93A4-61B5-47B4-863B-FA4EEB8ED79B}"/>
          </ac:spMkLst>
        </pc:spChg>
        <pc:picChg chg="add mod">
          <ac:chgData name="Willigen, R.F. van der (Rob)" userId="b43bdd62-7b82-48e9-86cd-c7c10e260c14" providerId="ADAL" clId="{98E2C9B7-18F0-4032-825B-B6571019634D}" dt="2022-06-01T16:16:26.253" v="779" actId="1076"/>
          <ac:picMkLst>
            <pc:docMk/>
            <pc:sldMk cId="2696831" sldId="1774"/>
            <ac:picMk id="4" creationId="{BC446898-5E0D-414D-8E1D-4606098ED508}"/>
          </ac:picMkLst>
        </pc:picChg>
        <pc:picChg chg="add mod">
          <ac:chgData name="Willigen, R.F. van der (Rob)" userId="b43bdd62-7b82-48e9-86cd-c7c10e260c14" providerId="ADAL" clId="{98E2C9B7-18F0-4032-825B-B6571019634D}" dt="2022-06-01T16:16:29.229" v="780" actId="1076"/>
          <ac:picMkLst>
            <pc:docMk/>
            <pc:sldMk cId="2696831" sldId="1774"/>
            <ac:picMk id="6" creationId="{BF0B94F6-CF48-4B01-B652-0B1CB57AF05D}"/>
          </ac:picMkLst>
        </pc:picChg>
        <pc:picChg chg="add del mod">
          <ac:chgData name="Willigen, R.F. van der (Rob)" userId="b43bdd62-7b82-48e9-86cd-c7c10e260c14" providerId="ADAL" clId="{98E2C9B7-18F0-4032-825B-B6571019634D}" dt="2022-06-01T16:10:37.111" v="770" actId="478"/>
          <ac:picMkLst>
            <pc:docMk/>
            <pc:sldMk cId="2696831" sldId="1774"/>
            <ac:picMk id="4098" creationId="{6C531551-D819-4010-B3AE-B64D1EA40401}"/>
          </ac:picMkLst>
        </pc:picChg>
      </pc:sldChg>
      <pc:sldChg chg="addSp delSp modSp add mod">
        <pc:chgData name="Willigen, R.F. van der (Rob)" userId="b43bdd62-7b82-48e9-86cd-c7c10e260c14" providerId="ADAL" clId="{98E2C9B7-18F0-4032-825B-B6571019634D}" dt="2022-06-01T15:56:38.308" v="689" actId="1076"/>
        <pc:sldMkLst>
          <pc:docMk/>
          <pc:sldMk cId="771333618" sldId="1775"/>
        </pc:sldMkLst>
        <pc:picChg chg="del">
          <ac:chgData name="Willigen, R.F. van der (Rob)" userId="b43bdd62-7b82-48e9-86cd-c7c10e260c14" providerId="ADAL" clId="{98E2C9B7-18F0-4032-825B-B6571019634D}" dt="2022-06-01T15:46:36.252" v="650" actId="478"/>
          <ac:picMkLst>
            <pc:docMk/>
            <pc:sldMk cId="771333618" sldId="1775"/>
            <ac:picMk id="4" creationId="{1DF611EC-1DBD-4798-BBD5-2B8F0E25B449}"/>
          </ac:picMkLst>
        </pc:picChg>
        <pc:picChg chg="add del mod">
          <ac:chgData name="Willigen, R.F. van der (Rob)" userId="b43bdd62-7b82-48e9-86cd-c7c10e260c14" providerId="ADAL" clId="{98E2C9B7-18F0-4032-825B-B6571019634D}" dt="2022-06-01T15:51:17.049" v="667" actId="21"/>
          <ac:picMkLst>
            <pc:docMk/>
            <pc:sldMk cId="771333618" sldId="1775"/>
            <ac:picMk id="5" creationId="{B5F6D25C-40FE-44BE-9042-4F4364046656}"/>
          </ac:picMkLst>
        </pc:picChg>
        <pc:picChg chg="del">
          <ac:chgData name="Willigen, R.F. van der (Rob)" userId="b43bdd62-7b82-48e9-86cd-c7c10e260c14" providerId="ADAL" clId="{98E2C9B7-18F0-4032-825B-B6571019634D}" dt="2022-06-01T15:46:13.312" v="649" actId="478"/>
          <ac:picMkLst>
            <pc:docMk/>
            <pc:sldMk cId="771333618" sldId="1775"/>
            <ac:picMk id="6" creationId="{F3AC342A-CFF9-4879-9B59-1912CDE5C900}"/>
          </ac:picMkLst>
        </pc:picChg>
        <pc:picChg chg="mod">
          <ac:chgData name="Willigen, R.F. van der (Rob)" userId="b43bdd62-7b82-48e9-86cd-c7c10e260c14" providerId="ADAL" clId="{98E2C9B7-18F0-4032-825B-B6571019634D}" dt="2022-06-01T15:56:38.308" v="689" actId="1076"/>
          <ac:picMkLst>
            <pc:docMk/>
            <pc:sldMk cId="771333618" sldId="1775"/>
            <ac:picMk id="8" creationId="{3C4D2876-3951-4F61-9958-3545CEDF3D55}"/>
          </ac:picMkLst>
        </pc:picChg>
        <pc:picChg chg="add mod">
          <ac:chgData name="Willigen, R.F. van der (Rob)" userId="b43bdd62-7b82-48e9-86cd-c7c10e260c14" providerId="ADAL" clId="{98E2C9B7-18F0-4032-825B-B6571019634D}" dt="2022-06-01T15:51:38.988" v="673" actId="1076"/>
          <ac:picMkLst>
            <pc:docMk/>
            <pc:sldMk cId="771333618" sldId="1775"/>
            <ac:picMk id="9" creationId="{E8F4A90A-2289-4463-B7CB-1F0C62476BBE}"/>
          </ac:picMkLst>
        </pc:picChg>
      </pc:sldChg>
      <pc:sldChg chg="addSp delSp modSp add mod">
        <pc:chgData name="Willigen, R.F. van der (Rob)" userId="b43bdd62-7b82-48e9-86cd-c7c10e260c14" providerId="ADAL" clId="{98E2C9B7-18F0-4032-825B-B6571019634D}" dt="2022-06-01T15:56:25.148" v="687" actId="1076"/>
        <pc:sldMkLst>
          <pc:docMk/>
          <pc:sldMk cId="1003486936" sldId="1776"/>
        </pc:sldMkLst>
        <pc:picChg chg="add mod">
          <ac:chgData name="Willigen, R.F. van der (Rob)" userId="b43bdd62-7b82-48e9-86cd-c7c10e260c14" providerId="ADAL" clId="{98E2C9B7-18F0-4032-825B-B6571019634D}" dt="2022-06-01T15:56:25.148" v="687" actId="1076"/>
          <ac:picMkLst>
            <pc:docMk/>
            <pc:sldMk cId="1003486936" sldId="1776"/>
            <ac:picMk id="4" creationId="{D4FAE622-CB9D-4976-AEBF-F4BE7A941182}"/>
          </ac:picMkLst>
        </pc:picChg>
        <pc:picChg chg="add mod">
          <ac:chgData name="Willigen, R.F. van der (Rob)" userId="b43bdd62-7b82-48e9-86cd-c7c10e260c14" providerId="ADAL" clId="{98E2C9B7-18F0-4032-825B-B6571019634D}" dt="2022-06-01T15:56:17.565" v="685" actId="1076"/>
          <ac:picMkLst>
            <pc:docMk/>
            <pc:sldMk cId="1003486936" sldId="1776"/>
            <ac:picMk id="6" creationId="{BF2B6240-2A6A-4DCE-A1D8-0ACE31F1B03E}"/>
          </ac:picMkLst>
        </pc:picChg>
        <pc:picChg chg="del">
          <ac:chgData name="Willigen, R.F. van der (Rob)" userId="b43bdd62-7b82-48e9-86cd-c7c10e260c14" providerId="ADAL" clId="{98E2C9B7-18F0-4032-825B-B6571019634D}" dt="2022-06-01T15:51:57.053" v="675" actId="478"/>
          <ac:picMkLst>
            <pc:docMk/>
            <pc:sldMk cId="1003486936" sldId="1776"/>
            <ac:picMk id="8" creationId="{3C4D2876-3951-4F61-9958-3545CEDF3D55}"/>
          </ac:picMkLst>
        </pc:picChg>
        <pc:picChg chg="del">
          <ac:chgData name="Willigen, R.F. van der (Rob)" userId="b43bdd62-7b82-48e9-86cd-c7c10e260c14" providerId="ADAL" clId="{98E2C9B7-18F0-4032-825B-B6571019634D}" dt="2022-06-01T15:54:44.821" v="676" actId="478"/>
          <ac:picMkLst>
            <pc:docMk/>
            <pc:sldMk cId="1003486936" sldId="1776"/>
            <ac:picMk id="9" creationId="{E8F4A90A-2289-4463-B7CB-1F0C62476BBE}"/>
          </ac:picMkLst>
        </pc:picChg>
      </pc:sldChg>
      <pc:sldChg chg="delSp modSp add mod ord">
        <pc:chgData name="Willigen, R.F. van der (Rob)" userId="b43bdd62-7b82-48e9-86cd-c7c10e260c14" providerId="ADAL" clId="{98E2C9B7-18F0-4032-825B-B6571019634D}" dt="2022-06-01T16:00:53.878" v="736" actId="20577"/>
        <pc:sldMkLst>
          <pc:docMk/>
          <pc:sldMk cId="2614737652" sldId="1777"/>
        </pc:sldMkLst>
        <pc:spChg chg="mod">
          <ac:chgData name="Willigen, R.F. van der (Rob)" userId="b43bdd62-7b82-48e9-86cd-c7c10e260c14" providerId="ADAL" clId="{98E2C9B7-18F0-4032-825B-B6571019634D}" dt="2022-06-01T16:00:53.878" v="736" actId="20577"/>
          <ac:spMkLst>
            <pc:docMk/>
            <pc:sldMk cId="2614737652" sldId="1777"/>
            <ac:spMk id="9" creationId="{DCF75DED-01AD-4C8C-B935-5C20165011A7}"/>
          </ac:spMkLst>
        </pc:spChg>
        <pc:picChg chg="del">
          <ac:chgData name="Willigen, R.F. van der (Rob)" userId="b43bdd62-7b82-48e9-86cd-c7c10e260c14" providerId="ADAL" clId="{98E2C9B7-18F0-4032-825B-B6571019634D}" dt="2022-06-01T15:59:25.737" v="701" actId="478"/>
          <ac:picMkLst>
            <pc:docMk/>
            <pc:sldMk cId="2614737652" sldId="1777"/>
            <ac:picMk id="3" creationId="{C49E3F10-63F5-E04B-B7BC-59950FB1EF13}"/>
          </ac:picMkLst>
        </pc:picChg>
        <pc:picChg chg="del">
          <ac:chgData name="Willigen, R.F. van der (Rob)" userId="b43bdd62-7b82-48e9-86cd-c7c10e260c14" providerId="ADAL" clId="{98E2C9B7-18F0-4032-825B-B6571019634D}" dt="2022-06-01T15:59:29.645" v="704" actId="478"/>
          <ac:picMkLst>
            <pc:docMk/>
            <pc:sldMk cId="2614737652" sldId="1777"/>
            <ac:picMk id="5" creationId="{BB943C2E-A7C5-7847-AB31-46408827F137}"/>
          </ac:picMkLst>
        </pc:picChg>
        <pc:picChg chg="del">
          <ac:chgData name="Willigen, R.F. van der (Rob)" userId="b43bdd62-7b82-48e9-86cd-c7c10e260c14" providerId="ADAL" clId="{98E2C9B7-18F0-4032-825B-B6571019634D}" dt="2022-06-01T15:59:28.053" v="703" actId="478"/>
          <ac:picMkLst>
            <pc:docMk/>
            <pc:sldMk cId="2614737652" sldId="1777"/>
            <ac:picMk id="6" creationId="{B7542CA2-F60F-3E4F-B1EF-50341AC95067}"/>
          </ac:picMkLst>
        </pc:picChg>
        <pc:picChg chg="mod">
          <ac:chgData name="Willigen, R.F. van der (Rob)" userId="b43bdd62-7b82-48e9-86cd-c7c10e260c14" providerId="ADAL" clId="{98E2C9B7-18F0-4032-825B-B6571019634D}" dt="2022-06-01T15:59:37.909" v="707" actId="1076"/>
          <ac:picMkLst>
            <pc:docMk/>
            <pc:sldMk cId="2614737652" sldId="1777"/>
            <ac:picMk id="1026" creationId="{9DC1B6E9-75DA-4432-8092-52F8F4E0B794}"/>
          </ac:picMkLst>
        </pc:picChg>
      </pc:sldChg>
      <pc:sldChg chg="addSp modSp add del">
        <pc:chgData name="Willigen, R.F. van der (Rob)" userId="b43bdd62-7b82-48e9-86cd-c7c10e260c14" providerId="ADAL" clId="{98E2C9B7-18F0-4032-825B-B6571019634D}" dt="2022-06-01T16:25:05.594" v="791" actId="47"/>
        <pc:sldMkLst>
          <pc:docMk/>
          <pc:sldMk cId="2773194588" sldId="1778"/>
        </pc:sldMkLst>
        <pc:picChg chg="add mod">
          <ac:chgData name="Willigen, R.F. van der (Rob)" userId="b43bdd62-7b82-48e9-86cd-c7c10e260c14" providerId="ADAL" clId="{98E2C9B7-18F0-4032-825B-B6571019634D}" dt="2022-06-01T16:20:58.110" v="790" actId="1076"/>
          <ac:picMkLst>
            <pc:docMk/>
            <pc:sldMk cId="2773194588" sldId="1778"/>
            <ac:picMk id="7170" creationId="{748AE541-C8F3-466E-B605-03AA7AF43BD0}"/>
          </ac:picMkLst>
        </pc:picChg>
      </pc:sldChg>
      <pc:sldChg chg="add del">
        <pc:chgData name="Willigen, R.F. van der (Rob)" userId="b43bdd62-7b82-48e9-86cd-c7c10e260c14" providerId="ADAL" clId="{98E2C9B7-18F0-4032-825B-B6571019634D}" dt="2022-06-01T16:28:41.876" v="796" actId="47"/>
        <pc:sldMkLst>
          <pc:docMk/>
          <pc:sldMk cId="3277894499" sldId="1779"/>
        </pc:sldMkLst>
      </pc:sldChg>
      <pc:sldChg chg="add ord">
        <pc:chgData name="Willigen, R.F. van der (Rob)" userId="b43bdd62-7b82-48e9-86cd-c7c10e260c14" providerId="ADAL" clId="{98E2C9B7-18F0-4032-825B-B6571019634D}" dt="2022-06-01T16:28:47.090" v="801"/>
        <pc:sldMkLst>
          <pc:docMk/>
          <pc:sldMk cId="1075915074" sldId="1780"/>
        </pc:sldMkLst>
      </pc:sldChg>
      <pc:sldChg chg="add del">
        <pc:chgData name="Willigen, R.F. van der (Rob)" userId="b43bdd62-7b82-48e9-86cd-c7c10e260c14" providerId="ADAL" clId="{98E2C9B7-18F0-4032-825B-B6571019634D}" dt="2022-06-01T16:28:42.529" v="797" actId="47"/>
        <pc:sldMkLst>
          <pc:docMk/>
          <pc:sldMk cId="3387876702" sldId="1781"/>
        </pc:sldMkLst>
      </pc:sldChg>
      <pc:sldChg chg="add del">
        <pc:chgData name="Willigen, R.F. van der (Rob)" userId="b43bdd62-7b82-48e9-86cd-c7c10e260c14" providerId="ADAL" clId="{98E2C9B7-18F0-4032-825B-B6571019634D}" dt="2022-06-01T16:28:43.369" v="798" actId="47"/>
        <pc:sldMkLst>
          <pc:docMk/>
          <pc:sldMk cId="3853065657" sldId="1782"/>
        </pc:sldMkLst>
      </pc:sldChg>
      <pc:sldChg chg="add del">
        <pc:chgData name="Willigen, R.F. van der (Rob)" userId="b43bdd62-7b82-48e9-86cd-c7c10e260c14" providerId="ADAL" clId="{98E2C9B7-18F0-4032-825B-B6571019634D}" dt="2022-06-01T16:28:44.441" v="799" actId="47"/>
        <pc:sldMkLst>
          <pc:docMk/>
          <pc:sldMk cId="3459247877" sldId="1783"/>
        </pc:sldMkLst>
      </pc:sldChg>
      <pc:sldChg chg="add">
        <pc:chgData name="Willigen, R.F. van der (Rob)" userId="b43bdd62-7b82-48e9-86cd-c7c10e260c14" providerId="ADAL" clId="{98E2C9B7-18F0-4032-825B-B6571019634D}" dt="2022-06-01T16:27:46.459" v="795"/>
        <pc:sldMkLst>
          <pc:docMk/>
          <pc:sldMk cId="0" sldId="1784"/>
        </pc:sldMkLst>
      </pc:sldChg>
      <pc:sldMasterChg chg="addSldLayout delSldLayout">
        <pc:chgData name="Willigen, R.F. van der (Rob)" userId="b43bdd62-7b82-48e9-86cd-c7c10e260c14" providerId="ADAL" clId="{98E2C9B7-18F0-4032-825B-B6571019634D}" dt="2022-06-01T12:58:19.796" v="248" actId="47"/>
        <pc:sldMasterMkLst>
          <pc:docMk/>
          <pc:sldMasterMk cId="2600388679" sldId="2147483667"/>
        </pc:sldMasterMkLst>
        <pc:sldLayoutChg chg="add del">
          <pc:chgData name="Willigen, R.F. van der (Rob)" userId="b43bdd62-7b82-48e9-86cd-c7c10e260c14" providerId="ADAL" clId="{98E2C9B7-18F0-4032-825B-B6571019634D}" dt="2022-06-01T12:58:19.796" v="248" actId="47"/>
          <pc:sldLayoutMkLst>
            <pc:docMk/>
            <pc:sldMasterMk cId="2600388679" sldId="2147483667"/>
            <pc:sldLayoutMk cId="1948516552" sldId="2147483695"/>
          </pc:sldLayoutMkLst>
        </pc:sldLayoutChg>
      </pc:sldMasterChg>
      <pc:sldMasterChg chg="add del addSldLayout delSldLayout">
        <pc:chgData name="Willigen, R.F. van der (Rob)" userId="b43bdd62-7b82-48e9-86cd-c7c10e260c14" providerId="ADAL" clId="{98E2C9B7-18F0-4032-825B-B6571019634D}" dt="2022-06-01T14:31:31.115" v="499" actId="47"/>
        <pc:sldMasterMkLst>
          <pc:docMk/>
          <pc:sldMasterMk cId="4207454226" sldId="2147483673"/>
        </pc:sldMasterMkLst>
        <pc:sldLayoutChg chg="add del">
          <pc:chgData name="Willigen, R.F. van der (Rob)" userId="b43bdd62-7b82-48e9-86cd-c7c10e260c14" providerId="ADAL" clId="{98E2C9B7-18F0-4032-825B-B6571019634D}" dt="2022-06-01T14:31:31.115" v="499" actId="47"/>
          <pc:sldLayoutMkLst>
            <pc:docMk/>
            <pc:sldMasterMk cId="4207454226" sldId="2147483673"/>
            <pc:sldLayoutMk cId="1141205846" sldId="2147483675"/>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2826315195" sldId="2147483676"/>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4148432947" sldId="2147483677"/>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566625939" sldId="2147483679"/>
          </pc:sldLayoutMkLst>
        </pc:sldLayoutChg>
      </pc:sldMasterChg>
    </pc:docChg>
  </pc:docChgLst>
  <pc:docChgLst>
    <pc:chgData name="Willigen, R.F. van der (Rob)" userId="b43bdd62-7b82-48e9-86cd-c7c10e260c14" providerId="ADAL" clId="{56DFA0E7-0860-4137-9977-FAFA9E10D814}"/>
    <pc:docChg chg="undo custSel addSld delSld modSld sldOrd delMainMaster">
      <pc:chgData name="Willigen, R.F. van der (Rob)" userId="b43bdd62-7b82-48e9-86cd-c7c10e260c14" providerId="ADAL" clId="{56DFA0E7-0860-4137-9977-FAFA9E10D814}" dt="2023-10-09T19:05:01.340" v="2101" actId="47"/>
      <pc:docMkLst>
        <pc:docMk/>
      </pc:docMkLst>
      <pc:sldChg chg="del">
        <pc:chgData name="Willigen, R.F. van der (Rob)" userId="b43bdd62-7b82-48e9-86cd-c7c10e260c14" providerId="ADAL" clId="{56DFA0E7-0860-4137-9977-FAFA9E10D814}" dt="2023-10-09T14:37:06.638" v="299" actId="47"/>
        <pc:sldMkLst>
          <pc:docMk/>
          <pc:sldMk cId="0" sldId="256"/>
        </pc:sldMkLst>
      </pc:sldChg>
      <pc:sldChg chg="del">
        <pc:chgData name="Willigen, R.F. van der (Rob)" userId="b43bdd62-7b82-48e9-86cd-c7c10e260c14" providerId="ADAL" clId="{56DFA0E7-0860-4137-9977-FAFA9E10D814}" dt="2023-10-09T14:37:06.638" v="299" actId="47"/>
        <pc:sldMkLst>
          <pc:docMk/>
          <pc:sldMk cId="0" sldId="263"/>
        </pc:sldMkLst>
      </pc:sldChg>
      <pc:sldChg chg="del">
        <pc:chgData name="Willigen, R.F. van der (Rob)" userId="b43bdd62-7b82-48e9-86cd-c7c10e260c14" providerId="ADAL" clId="{56DFA0E7-0860-4137-9977-FAFA9E10D814}" dt="2023-10-09T14:37:06.638" v="299" actId="47"/>
        <pc:sldMkLst>
          <pc:docMk/>
          <pc:sldMk cId="0" sldId="272"/>
        </pc:sldMkLst>
      </pc:sldChg>
      <pc:sldChg chg="del">
        <pc:chgData name="Willigen, R.F. van der (Rob)" userId="b43bdd62-7b82-48e9-86cd-c7c10e260c14" providerId="ADAL" clId="{56DFA0E7-0860-4137-9977-FAFA9E10D814}" dt="2023-10-09T14:37:06.638" v="299" actId="47"/>
        <pc:sldMkLst>
          <pc:docMk/>
          <pc:sldMk cId="0" sldId="273"/>
        </pc:sldMkLst>
      </pc:sldChg>
      <pc:sldChg chg="del">
        <pc:chgData name="Willigen, R.F. van der (Rob)" userId="b43bdd62-7b82-48e9-86cd-c7c10e260c14" providerId="ADAL" clId="{56DFA0E7-0860-4137-9977-FAFA9E10D814}" dt="2023-10-09T14:37:06.638" v="299" actId="47"/>
        <pc:sldMkLst>
          <pc:docMk/>
          <pc:sldMk cId="0" sldId="274"/>
        </pc:sldMkLst>
      </pc:sldChg>
      <pc:sldChg chg="del">
        <pc:chgData name="Willigen, R.F. van der (Rob)" userId="b43bdd62-7b82-48e9-86cd-c7c10e260c14" providerId="ADAL" clId="{56DFA0E7-0860-4137-9977-FAFA9E10D814}" dt="2023-10-09T14:37:06.638" v="299" actId="47"/>
        <pc:sldMkLst>
          <pc:docMk/>
          <pc:sldMk cId="761170949" sldId="309"/>
        </pc:sldMkLst>
      </pc:sldChg>
      <pc:sldChg chg="del">
        <pc:chgData name="Willigen, R.F. van der (Rob)" userId="b43bdd62-7b82-48e9-86cd-c7c10e260c14" providerId="ADAL" clId="{56DFA0E7-0860-4137-9977-FAFA9E10D814}" dt="2023-10-09T14:37:06.638" v="299" actId="47"/>
        <pc:sldMkLst>
          <pc:docMk/>
          <pc:sldMk cId="80034838" sldId="317"/>
        </pc:sldMkLst>
      </pc:sldChg>
      <pc:sldChg chg="del">
        <pc:chgData name="Willigen, R.F. van der (Rob)" userId="b43bdd62-7b82-48e9-86cd-c7c10e260c14" providerId="ADAL" clId="{56DFA0E7-0860-4137-9977-FAFA9E10D814}" dt="2023-10-09T14:37:06.638" v="299" actId="47"/>
        <pc:sldMkLst>
          <pc:docMk/>
          <pc:sldMk cId="4244092431" sldId="318"/>
        </pc:sldMkLst>
      </pc:sldChg>
      <pc:sldChg chg="del">
        <pc:chgData name="Willigen, R.F. van der (Rob)" userId="b43bdd62-7b82-48e9-86cd-c7c10e260c14" providerId="ADAL" clId="{56DFA0E7-0860-4137-9977-FAFA9E10D814}" dt="2023-10-09T14:37:06.638" v="299" actId="47"/>
        <pc:sldMkLst>
          <pc:docMk/>
          <pc:sldMk cId="964767604" sldId="320"/>
        </pc:sldMkLst>
      </pc:sldChg>
      <pc:sldChg chg="del">
        <pc:chgData name="Willigen, R.F. van der (Rob)" userId="b43bdd62-7b82-48e9-86cd-c7c10e260c14" providerId="ADAL" clId="{56DFA0E7-0860-4137-9977-FAFA9E10D814}" dt="2023-10-09T14:37:06.638" v="299" actId="47"/>
        <pc:sldMkLst>
          <pc:docMk/>
          <pc:sldMk cId="2333422211" sldId="331"/>
        </pc:sldMkLst>
      </pc:sldChg>
      <pc:sldChg chg="del">
        <pc:chgData name="Willigen, R.F. van der (Rob)" userId="b43bdd62-7b82-48e9-86cd-c7c10e260c14" providerId="ADAL" clId="{56DFA0E7-0860-4137-9977-FAFA9E10D814}" dt="2023-10-09T14:37:06.638" v="299" actId="47"/>
        <pc:sldMkLst>
          <pc:docMk/>
          <pc:sldMk cId="10166007" sldId="333"/>
        </pc:sldMkLst>
      </pc:sldChg>
      <pc:sldChg chg="del">
        <pc:chgData name="Willigen, R.F. van der (Rob)" userId="b43bdd62-7b82-48e9-86cd-c7c10e260c14" providerId="ADAL" clId="{56DFA0E7-0860-4137-9977-FAFA9E10D814}" dt="2023-10-09T14:37:06.638" v="299" actId="47"/>
        <pc:sldMkLst>
          <pc:docMk/>
          <pc:sldMk cId="4168243155" sldId="335"/>
        </pc:sldMkLst>
      </pc:sldChg>
      <pc:sldChg chg="del">
        <pc:chgData name="Willigen, R.F. van der (Rob)" userId="b43bdd62-7b82-48e9-86cd-c7c10e260c14" providerId="ADAL" clId="{56DFA0E7-0860-4137-9977-FAFA9E10D814}" dt="2023-10-09T14:37:06.638" v="299" actId="47"/>
        <pc:sldMkLst>
          <pc:docMk/>
          <pc:sldMk cId="2589302534" sldId="336"/>
        </pc:sldMkLst>
      </pc:sldChg>
      <pc:sldChg chg="del">
        <pc:chgData name="Willigen, R.F. van der (Rob)" userId="b43bdd62-7b82-48e9-86cd-c7c10e260c14" providerId="ADAL" clId="{56DFA0E7-0860-4137-9977-FAFA9E10D814}" dt="2023-10-09T14:37:06.638" v="299" actId="47"/>
        <pc:sldMkLst>
          <pc:docMk/>
          <pc:sldMk cId="2905509297" sldId="337"/>
        </pc:sldMkLst>
      </pc:sldChg>
      <pc:sldChg chg="del">
        <pc:chgData name="Willigen, R.F. van der (Rob)" userId="b43bdd62-7b82-48e9-86cd-c7c10e260c14" providerId="ADAL" clId="{56DFA0E7-0860-4137-9977-FAFA9E10D814}" dt="2023-10-09T14:37:06.638" v="299" actId="47"/>
        <pc:sldMkLst>
          <pc:docMk/>
          <pc:sldMk cId="207833079" sldId="338"/>
        </pc:sldMkLst>
      </pc:sldChg>
      <pc:sldChg chg="del">
        <pc:chgData name="Willigen, R.F. van der (Rob)" userId="b43bdd62-7b82-48e9-86cd-c7c10e260c14" providerId="ADAL" clId="{56DFA0E7-0860-4137-9977-FAFA9E10D814}" dt="2023-10-09T14:37:06.638" v="299" actId="47"/>
        <pc:sldMkLst>
          <pc:docMk/>
          <pc:sldMk cId="688452288" sldId="341"/>
        </pc:sldMkLst>
      </pc:sldChg>
      <pc:sldChg chg="del">
        <pc:chgData name="Willigen, R.F. van der (Rob)" userId="b43bdd62-7b82-48e9-86cd-c7c10e260c14" providerId="ADAL" clId="{56DFA0E7-0860-4137-9977-FAFA9E10D814}" dt="2023-10-09T14:37:06.638" v="299" actId="47"/>
        <pc:sldMkLst>
          <pc:docMk/>
          <pc:sldMk cId="2688798273" sldId="343"/>
        </pc:sldMkLst>
      </pc:sldChg>
      <pc:sldChg chg="del">
        <pc:chgData name="Willigen, R.F. van der (Rob)" userId="b43bdd62-7b82-48e9-86cd-c7c10e260c14" providerId="ADAL" clId="{56DFA0E7-0860-4137-9977-FAFA9E10D814}" dt="2023-10-09T14:37:06.638" v="299" actId="47"/>
        <pc:sldMkLst>
          <pc:docMk/>
          <pc:sldMk cId="1019299220" sldId="344"/>
        </pc:sldMkLst>
      </pc:sldChg>
      <pc:sldChg chg="del">
        <pc:chgData name="Willigen, R.F. van der (Rob)" userId="b43bdd62-7b82-48e9-86cd-c7c10e260c14" providerId="ADAL" clId="{56DFA0E7-0860-4137-9977-FAFA9E10D814}" dt="2023-10-09T14:37:06.638" v="299" actId="47"/>
        <pc:sldMkLst>
          <pc:docMk/>
          <pc:sldMk cId="0" sldId="345"/>
        </pc:sldMkLst>
      </pc:sldChg>
      <pc:sldChg chg="del">
        <pc:chgData name="Willigen, R.F. van der (Rob)" userId="b43bdd62-7b82-48e9-86cd-c7c10e260c14" providerId="ADAL" clId="{56DFA0E7-0860-4137-9977-FAFA9E10D814}" dt="2023-10-09T14:18:13.603" v="60" actId="47"/>
        <pc:sldMkLst>
          <pc:docMk/>
          <pc:sldMk cId="1704144836" sldId="375"/>
        </pc:sldMkLst>
      </pc:sldChg>
      <pc:sldChg chg="del">
        <pc:chgData name="Willigen, R.F. van der (Rob)" userId="b43bdd62-7b82-48e9-86cd-c7c10e260c14" providerId="ADAL" clId="{56DFA0E7-0860-4137-9977-FAFA9E10D814}" dt="2023-10-09T14:18:13.603" v="60" actId="47"/>
        <pc:sldMkLst>
          <pc:docMk/>
          <pc:sldMk cId="2564192645" sldId="385"/>
        </pc:sldMkLst>
      </pc:sldChg>
      <pc:sldChg chg="del">
        <pc:chgData name="Willigen, R.F. van der (Rob)" userId="b43bdd62-7b82-48e9-86cd-c7c10e260c14" providerId="ADAL" clId="{56DFA0E7-0860-4137-9977-FAFA9E10D814}" dt="2023-10-09T14:18:13.603" v="60" actId="47"/>
        <pc:sldMkLst>
          <pc:docMk/>
          <pc:sldMk cId="2770946811" sldId="394"/>
        </pc:sldMkLst>
      </pc:sldChg>
      <pc:sldChg chg="del">
        <pc:chgData name="Willigen, R.F. van der (Rob)" userId="b43bdd62-7b82-48e9-86cd-c7c10e260c14" providerId="ADAL" clId="{56DFA0E7-0860-4137-9977-FAFA9E10D814}" dt="2023-10-09T14:18:13.603" v="60" actId="47"/>
        <pc:sldMkLst>
          <pc:docMk/>
          <pc:sldMk cId="1155752065" sldId="409"/>
        </pc:sldMkLst>
      </pc:sldChg>
      <pc:sldChg chg="del">
        <pc:chgData name="Willigen, R.F. van der (Rob)" userId="b43bdd62-7b82-48e9-86cd-c7c10e260c14" providerId="ADAL" clId="{56DFA0E7-0860-4137-9977-FAFA9E10D814}" dt="2023-10-09T14:18:13.603" v="60" actId="47"/>
        <pc:sldMkLst>
          <pc:docMk/>
          <pc:sldMk cId="2978631169" sldId="461"/>
        </pc:sldMkLst>
      </pc:sldChg>
      <pc:sldChg chg="del">
        <pc:chgData name="Willigen, R.F. van der (Rob)" userId="b43bdd62-7b82-48e9-86cd-c7c10e260c14" providerId="ADAL" clId="{56DFA0E7-0860-4137-9977-FAFA9E10D814}" dt="2023-10-09T14:18:13.603" v="60" actId="47"/>
        <pc:sldMkLst>
          <pc:docMk/>
          <pc:sldMk cId="2938220163" sldId="583"/>
        </pc:sldMkLst>
      </pc:sldChg>
      <pc:sldChg chg="del">
        <pc:chgData name="Willigen, R.F. van der (Rob)" userId="b43bdd62-7b82-48e9-86cd-c7c10e260c14" providerId="ADAL" clId="{56DFA0E7-0860-4137-9977-FAFA9E10D814}" dt="2023-10-09T14:18:13.603" v="60" actId="47"/>
        <pc:sldMkLst>
          <pc:docMk/>
          <pc:sldMk cId="683518156" sldId="584"/>
        </pc:sldMkLst>
      </pc:sldChg>
      <pc:sldChg chg="del">
        <pc:chgData name="Willigen, R.F. van der (Rob)" userId="b43bdd62-7b82-48e9-86cd-c7c10e260c14" providerId="ADAL" clId="{56DFA0E7-0860-4137-9977-FAFA9E10D814}" dt="2023-10-09T14:18:13.603" v="60" actId="47"/>
        <pc:sldMkLst>
          <pc:docMk/>
          <pc:sldMk cId="3501774139" sldId="586"/>
        </pc:sldMkLst>
      </pc:sldChg>
      <pc:sldChg chg="del">
        <pc:chgData name="Willigen, R.F. van der (Rob)" userId="b43bdd62-7b82-48e9-86cd-c7c10e260c14" providerId="ADAL" clId="{56DFA0E7-0860-4137-9977-FAFA9E10D814}" dt="2023-10-09T14:18:13.603" v="60" actId="47"/>
        <pc:sldMkLst>
          <pc:docMk/>
          <pc:sldMk cId="231071327" sldId="587"/>
        </pc:sldMkLst>
      </pc:sldChg>
      <pc:sldChg chg="del">
        <pc:chgData name="Willigen, R.F. van der (Rob)" userId="b43bdd62-7b82-48e9-86cd-c7c10e260c14" providerId="ADAL" clId="{56DFA0E7-0860-4137-9977-FAFA9E10D814}" dt="2023-10-09T14:18:13.603" v="60" actId="47"/>
        <pc:sldMkLst>
          <pc:docMk/>
          <pc:sldMk cId="3739514490" sldId="601"/>
        </pc:sldMkLst>
      </pc:sldChg>
      <pc:sldChg chg="del">
        <pc:chgData name="Willigen, R.F. van der (Rob)" userId="b43bdd62-7b82-48e9-86cd-c7c10e260c14" providerId="ADAL" clId="{56DFA0E7-0860-4137-9977-FAFA9E10D814}" dt="2023-10-09T14:18:13.603" v="60" actId="47"/>
        <pc:sldMkLst>
          <pc:docMk/>
          <pc:sldMk cId="643674263" sldId="634"/>
        </pc:sldMkLst>
      </pc:sldChg>
      <pc:sldChg chg="del">
        <pc:chgData name="Willigen, R.F. van der (Rob)" userId="b43bdd62-7b82-48e9-86cd-c7c10e260c14" providerId="ADAL" clId="{56DFA0E7-0860-4137-9977-FAFA9E10D814}" dt="2023-10-09T14:18:13.603" v="60" actId="47"/>
        <pc:sldMkLst>
          <pc:docMk/>
          <pc:sldMk cId="4111051350" sldId="635"/>
        </pc:sldMkLst>
      </pc:sldChg>
      <pc:sldChg chg="addSp delSp modSp add del mod ord delAnim">
        <pc:chgData name="Willigen, R.F. van der (Rob)" userId="b43bdd62-7b82-48e9-86cd-c7c10e260c14" providerId="ADAL" clId="{56DFA0E7-0860-4137-9977-FAFA9E10D814}" dt="2023-10-09T17:14:01.483" v="1355" actId="1076"/>
        <pc:sldMkLst>
          <pc:docMk/>
          <pc:sldMk cId="1643065976" sldId="650"/>
        </pc:sldMkLst>
        <pc:spChg chg="del">
          <ac:chgData name="Willigen, R.F. van der (Rob)" userId="b43bdd62-7b82-48e9-86cd-c7c10e260c14" providerId="ADAL" clId="{56DFA0E7-0860-4137-9977-FAFA9E10D814}" dt="2023-10-09T14:38:32.861" v="304" actId="478"/>
          <ac:spMkLst>
            <pc:docMk/>
            <pc:sldMk cId="1643065976" sldId="650"/>
            <ac:spMk id="3" creationId="{6D709033-F8CA-A747-464C-3733798509C8}"/>
          </ac:spMkLst>
        </pc:spChg>
        <pc:picChg chg="del">
          <ac:chgData name="Willigen, R.F. van der (Rob)" userId="b43bdd62-7b82-48e9-86cd-c7c10e260c14" providerId="ADAL" clId="{56DFA0E7-0860-4137-9977-FAFA9E10D814}" dt="2023-10-09T14:38:30.729" v="303" actId="478"/>
          <ac:picMkLst>
            <pc:docMk/>
            <pc:sldMk cId="1643065976" sldId="650"/>
            <ac:picMk id="2" creationId="{291D9918-DDF2-6639-BA3F-08FDD687242C}"/>
          </ac:picMkLst>
        </pc:picChg>
        <pc:picChg chg="add del mod">
          <ac:chgData name="Willigen, R.F. van der (Rob)" userId="b43bdd62-7b82-48e9-86cd-c7c10e260c14" providerId="ADAL" clId="{56DFA0E7-0860-4137-9977-FAFA9E10D814}" dt="2023-10-09T14:50:14.660" v="375" actId="21"/>
          <ac:picMkLst>
            <pc:docMk/>
            <pc:sldMk cId="1643065976" sldId="650"/>
            <ac:picMk id="2050" creationId="{F93DC57A-5C4F-BE7A-04A2-E7BBD359843C}"/>
          </ac:picMkLst>
        </pc:picChg>
        <pc:picChg chg="add mod">
          <ac:chgData name="Willigen, R.F. van der (Rob)" userId="b43bdd62-7b82-48e9-86cd-c7c10e260c14" providerId="ADAL" clId="{56DFA0E7-0860-4137-9977-FAFA9E10D814}" dt="2023-10-09T17:14:01.483" v="1355" actId="1076"/>
          <ac:picMkLst>
            <pc:docMk/>
            <pc:sldMk cId="1643065976" sldId="650"/>
            <ac:picMk id="2052" creationId="{DCE10877-7976-24C6-E2C0-A6B2639E8809}"/>
          </ac:picMkLst>
        </pc:picChg>
      </pc:sldChg>
      <pc:sldChg chg="addSp delSp modSp mod">
        <pc:chgData name="Willigen, R.F. van der (Rob)" userId="b43bdd62-7b82-48e9-86cd-c7c10e260c14" providerId="ADAL" clId="{56DFA0E7-0860-4137-9977-FAFA9E10D814}" dt="2023-10-09T16:32:10.661" v="1110" actId="1035"/>
        <pc:sldMkLst>
          <pc:docMk/>
          <pc:sldMk cId="454509505" sldId="1445"/>
        </pc:sldMkLst>
        <pc:spChg chg="mod">
          <ac:chgData name="Willigen, R.F. van der (Rob)" userId="b43bdd62-7b82-48e9-86cd-c7c10e260c14" providerId="ADAL" clId="{56DFA0E7-0860-4137-9977-FAFA9E10D814}" dt="2023-10-09T14:05:51.883" v="38" actId="20577"/>
          <ac:spMkLst>
            <pc:docMk/>
            <pc:sldMk cId="454509505" sldId="1445"/>
            <ac:spMk id="2" creationId="{C7454B00-DC2E-E409-5E22-645778509EE1}"/>
          </ac:spMkLst>
        </pc:spChg>
        <pc:spChg chg="mod">
          <ac:chgData name="Willigen, R.F. van der (Rob)" userId="b43bdd62-7b82-48e9-86cd-c7c10e260c14" providerId="ADAL" clId="{56DFA0E7-0860-4137-9977-FAFA9E10D814}" dt="2023-10-09T14:52:59.837" v="418" actId="20577"/>
          <ac:spMkLst>
            <pc:docMk/>
            <pc:sldMk cId="454509505" sldId="1445"/>
            <ac:spMk id="11" creationId="{FA0B4F31-DD84-46B1-AF5E-F3EEF4B3B3C0}"/>
          </ac:spMkLst>
        </pc:spChg>
        <pc:picChg chg="del">
          <ac:chgData name="Willigen, R.F. van der (Rob)" userId="b43bdd62-7b82-48e9-86cd-c7c10e260c14" providerId="ADAL" clId="{56DFA0E7-0860-4137-9977-FAFA9E10D814}" dt="2023-10-09T14:04:43.116" v="0" actId="478"/>
          <ac:picMkLst>
            <pc:docMk/>
            <pc:sldMk cId="454509505" sldId="1445"/>
            <ac:picMk id="6" creationId="{6410E258-83A5-2533-7366-900B1C6FFAC4}"/>
          </ac:picMkLst>
        </pc:picChg>
        <pc:picChg chg="add mod">
          <ac:chgData name="Willigen, R.F. van der (Rob)" userId="b43bdd62-7b82-48e9-86cd-c7c10e260c14" providerId="ADAL" clId="{56DFA0E7-0860-4137-9977-FAFA9E10D814}" dt="2023-10-09T16:32:09.171" v="1108" actId="1035"/>
          <ac:picMkLst>
            <pc:docMk/>
            <pc:sldMk cId="454509505" sldId="1445"/>
            <ac:picMk id="7" creationId="{BC52DC3A-E826-091C-4DFA-1A3B93879FF1}"/>
          </ac:picMkLst>
        </pc:picChg>
        <pc:picChg chg="add mod">
          <ac:chgData name="Willigen, R.F. van der (Rob)" userId="b43bdd62-7b82-48e9-86cd-c7c10e260c14" providerId="ADAL" clId="{56DFA0E7-0860-4137-9977-FAFA9E10D814}" dt="2023-10-09T14:12:40.443" v="51" actId="14100"/>
          <ac:picMkLst>
            <pc:docMk/>
            <pc:sldMk cId="454509505" sldId="1445"/>
            <ac:picMk id="1026" creationId="{FE4F764C-1FFC-0582-250E-1EB9713E79F0}"/>
          </ac:picMkLst>
        </pc:picChg>
        <pc:picChg chg="add mod">
          <ac:chgData name="Willigen, R.F. van der (Rob)" userId="b43bdd62-7b82-48e9-86cd-c7c10e260c14" providerId="ADAL" clId="{56DFA0E7-0860-4137-9977-FAFA9E10D814}" dt="2023-10-09T16:32:10.661" v="1110" actId="1035"/>
          <ac:picMkLst>
            <pc:docMk/>
            <pc:sldMk cId="454509505" sldId="1445"/>
            <ac:picMk id="1028" creationId="{C8CE35A4-47F9-940B-2B9A-3F534911441B}"/>
          </ac:picMkLst>
        </pc:picChg>
      </pc:sldChg>
      <pc:sldChg chg="del">
        <pc:chgData name="Willigen, R.F. van der (Rob)" userId="b43bdd62-7b82-48e9-86cd-c7c10e260c14" providerId="ADAL" clId="{56DFA0E7-0860-4137-9977-FAFA9E10D814}" dt="2023-10-09T14:37:06.638" v="299" actId="47"/>
        <pc:sldMkLst>
          <pc:docMk/>
          <pc:sldMk cId="2468372520" sldId="1559"/>
        </pc:sldMkLst>
      </pc:sldChg>
      <pc:sldChg chg="del">
        <pc:chgData name="Willigen, R.F. van der (Rob)" userId="b43bdd62-7b82-48e9-86cd-c7c10e260c14" providerId="ADAL" clId="{56DFA0E7-0860-4137-9977-FAFA9E10D814}" dt="2023-10-09T14:37:06.638" v="299" actId="47"/>
        <pc:sldMkLst>
          <pc:docMk/>
          <pc:sldMk cId="2051879349" sldId="1569"/>
        </pc:sldMkLst>
      </pc:sldChg>
      <pc:sldChg chg="del">
        <pc:chgData name="Willigen, R.F. van der (Rob)" userId="b43bdd62-7b82-48e9-86cd-c7c10e260c14" providerId="ADAL" clId="{56DFA0E7-0860-4137-9977-FAFA9E10D814}" dt="2023-10-09T14:37:06.638" v="299" actId="47"/>
        <pc:sldMkLst>
          <pc:docMk/>
          <pc:sldMk cId="341699425" sldId="1575"/>
        </pc:sldMkLst>
      </pc:sldChg>
      <pc:sldChg chg="del">
        <pc:chgData name="Willigen, R.F. van der (Rob)" userId="b43bdd62-7b82-48e9-86cd-c7c10e260c14" providerId="ADAL" clId="{56DFA0E7-0860-4137-9977-FAFA9E10D814}" dt="2023-10-09T14:37:06.638" v="299" actId="47"/>
        <pc:sldMkLst>
          <pc:docMk/>
          <pc:sldMk cId="2544793323" sldId="1681"/>
        </pc:sldMkLst>
      </pc:sldChg>
      <pc:sldChg chg="del">
        <pc:chgData name="Willigen, R.F. van der (Rob)" userId="b43bdd62-7b82-48e9-86cd-c7c10e260c14" providerId="ADAL" clId="{56DFA0E7-0860-4137-9977-FAFA9E10D814}" dt="2023-10-09T14:37:06.638" v="299" actId="47"/>
        <pc:sldMkLst>
          <pc:docMk/>
          <pc:sldMk cId="1177767567" sldId="1696"/>
        </pc:sldMkLst>
      </pc:sldChg>
      <pc:sldChg chg="del">
        <pc:chgData name="Willigen, R.F. van der (Rob)" userId="b43bdd62-7b82-48e9-86cd-c7c10e260c14" providerId="ADAL" clId="{56DFA0E7-0860-4137-9977-FAFA9E10D814}" dt="2023-10-09T14:18:13.603" v="60" actId="47"/>
        <pc:sldMkLst>
          <pc:docMk/>
          <pc:sldMk cId="3664189876" sldId="1755"/>
        </pc:sldMkLst>
      </pc:sldChg>
      <pc:sldChg chg="del">
        <pc:chgData name="Willigen, R.F. van der (Rob)" userId="b43bdd62-7b82-48e9-86cd-c7c10e260c14" providerId="ADAL" clId="{56DFA0E7-0860-4137-9977-FAFA9E10D814}" dt="2023-10-09T14:37:06.638" v="299" actId="47"/>
        <pc:sldMkLst>
          <pc:docMk/>
          <pc:sldMk cId="2091609229" sldId="1756"/>
        </pc:sldMkLst>
      </pc:sldChg>
      <pc:sldChg chg="del">
        <pc:chgData name="Willigen, R.F. van der (Rob)" userId="b43bdd62-7b82-48e9-86cd-c7c10e260c14" providerId="ADAL" clId="{56DFA0E7-0860-4137-9977-FAFA9E10D814}" dt="2023-10-09T14:37:06.638" v="299" actId="47"/>
        <pc:sldMkLst>
          <pc:docMk/>
          <pc:sldMk cId="743083392" sldId="1758"/>
        </pc:sldMkLst>
      </pc:sldChg>
      <pc:sldChg chg="del">
        <pc:chgData name="Willigen, R.F. van der (Rob)" userId="b43bdd62-7b82-48e9-86cd-c7c10e260c14" providerId="ADAL" clId="{56DFA0E7-0860-4137-9977-FAFA9E10D814}" dt="2023-10-09T14:37:06.638" v="299" actId="47"/>
        <pc:sldMkLst>
          <pc:docMk/>
          <pc:sldMk cId="1850199346" sldId="1762"/>
        </pc:sldMkLst>
      </pc:sldChg>
      <pc:sldChg chg="del">
        <pc:chgData name="Willigen, R.F. van der (Rob)" userId="b43bdd62-7b82-48e9-86cd-c7c10e260c14" providerId="ADAL" clId="{56DFA0E7-0860-4137-9977-FAFA9E10D814}" dt="2023-10-09T14:37:06.638" v="299" actId="47"/>
        <pc:sldMkLst>
          <pc:docMk/>
          <pc:sldMk cId="1323847348" sldId="1765"/>
        </pc:sldMkLst>
      </pc:sldChg>
      <pc:sldChg chg="del">
        <pc:chgData name="Willigen, R.F. van der (Rob)" userId="b43bdd62-7b82-48e9-86cd-c7c10e260c14" providerId="ADAL" clId="{56DFA0E7-0860-4137-9977-FAFA9E10D814}" dt="2023-10-09T14:37:06.638" v="299" actId="47"/>
        <pc:sldMkLst>
          <pc:docMk/>
          <pc:sldMk cId="1325821896" sldId="1766"/>
        </pc:sldMkLst>
      </pc:sldChg>
      <pc:sldChg chg="del">
        <pc:chgData name="Willigen, R.F. van der (Rob)" userId="b43bdd62-7b82-48e9-86cd-c7c10e260c14" providerId="ADAL" clId="{56DFA0E7-0860-4137-9977-FAFA9E10D814}" dt="2023-10-09T14:37:06.638" v="299" actId="47"/>
        <pc:sldMkLst>
          <pc:docMk/>
          <pc:sldMk cId="0" sldId="1772"/>
        </pc:sldMkLst>
      </pc:sldChg>
      <pc:sldChg chg="del">
        <pc:chgData name="Willigen, R.F. van der (Rob)" userId="b43bdd62-7b82-48e9-86cd-c7c10e260c14" providerId="ADAL" clId="{56DFA0E7-0860-4137-9977-FAFA9E10D814}" dt="2023-10-09T14:37:06.638" v="299" actId="47"/>
        <pc:sldMkLst>
          <pc:docMk/>
          <pc:sldMk cId="3504408622" sldId="1774"/>
        </pc:sldMkLst>
      </pc:sldChg>
      <pc:sldChg chg="del">
        <pc:chgData name="Willigen, R.F. van der (Rob)" userId="b43bdd62-7b82-48e9-86cd-c7c10e260c14" providerId="ADAL" clId="{56DFA0E7-0860-4137-9977-FAFA9E10D814}" dt="2023-10-09T14:37:06.638" v="299" actId="47"/>
        <pc:sldMkLst>
          <pc:docMk/>
          <pc:sldMk cId="2788515174" sldId="1776"/>
        </pc:sldMkLst>
      </pc:sldChg>
      <pc:sldChg chg="del">
        <pc:chgData name="Willigen, R.F. van der (Rob)" userId="b43bdd62-7b82-48e9-86cd-c7c10e260c14" providerId="ADAL" clId="{56DFA0E7-0860-4137-9977-FAFA9E10D814}" dt="2023-10-09T14:37:06.638" v="299" actId="47"/>
        <pc:sldMkLst>
          <pc:docMk/>
          <pc:sldMk cId="1001923888" sldId="1802"/>
        </pc:sldMkLst>
      </pc:sldChg>
      <pc:sldChg chg="del">
        <pc:chgData name="Willigen, R.F. van der (Rob)" userId="b43bdd62-7b82-48e9-86cd-c7c10e260c14" providerId="ADAL" clId="{56DFA0E7-0860-4137-9977-FAFA9E10D814}" dt="2023-10-09T14:37:06.638" v="299" actId="47"/>
        <pc:sldMkLst>
          <pc:docMk/>
          <pc:sldMk cId="2911345598" sldId="1804"/>
        </pc:sldMkLst>
      </pc:sldChg>
      <pc:sldChg chg="del">
        <pc:chgData name="Willigen, R.F. van der (Rob)" userId="b43bdd62-7b82-48e9-86cd-c7c10e260c14" providerId="ADAL" clId="{56DFA0E7-0860-4137-9977-FAFA9E10D814}" dt="2023-10-09T14:37:06.638" v="299" actId="47"/>
        <pc:sldMkLst>
          <pc:docMk/>
          <pc:sldMk cId="4236726269" sldId="1807"/>
        </pc:sldMkLst>
      </pc:sldChg>
      <pc:sldChg chg="del">
        <pc:chgData name="Willigen, R.F. van der (Rob)" userId="b43bdd62-7b82-48e9-86cd-c7c10e260c14" providerId="ADAL" clId="{56DFA0E7-0860-4137-9977-FAFA9E10D814}" dt="2023-10-09T14:18:13.603" v="60" actId="47"/>
        <pc:sldMkLst>
          <pc:docMk/>
          <pc:sldMk cId="1420011013" sldId="1808"/>
        </pc:sldMkLst>
      </pc:sldChg>
      <pc:sldChg chg="del">
        <pc:chgData name="Willigen, R.F. van der (Rob)" userId="b43bdd62-7b82-48e9-86cd-c7c10e260c14" providerId="ADAL" clId="{56DFA0E7-0860-4137-9977-FAFA9E10D814}" dt="2023-10-09T14:37:06.638" v="299" actId="47"/>
        <pc:sldMkLst>
          <pc:docMk/>
          <pc:sldMk cId="3474650496" sldId="1813"/>
        </pc:sldMkLst>
      </pc:sldChg>
      <pc:sldChg chg="del">
        <pc:chgData name="Willigen, R.F. van der (Rob)" userId="b43bdd62-7b82-48e9-86cd-c7c10e260c14" providerId="ADAL" clId="{56DFA0E7-0860-4137-9977-FAFA9E10D814}" dt="2023-10-09T14:37:06.638" v="299" actId="47"/>
        <pc:sldMkLst>
          <pc:docMk/>
          <pc:sldMk cId="3004435871" sldId="1815"/>
        </pc:sldMkLst>
      </pc:sldChg>
      <pc:sldChg chg="del">
        <pc:chgData name="Willigen, R.F. van der (Rob)" userId="b43bdd62-7b82-48e9-86cd-c7c10e260c14" providerId="ADAL" clId="{56DFA0E7-0860-4137-9977-FAFA9E10D814}" dt="2023-10-09T14:37:06.638" v="299" actId="47"/>
        <pc:sldMkLst>
          <pc:docMk/>
          <pc:sldMk cId="1194239553" sldId="1816"/>
        </pc:sldMkLst>
      </pc:sldChg>
      <pc:sldChg chg="del">
        <pc:chgData name="Willigen, R.F. van der (Rob)" userId="b43bdd62-7b82-48e9-86cd-c7c10e260c14" providerId="ADAL" clId="{56DFA0E7-0860-4137-9977-FAFA9E10D814}" dt="2023-10-09T14:37:06.638" v="299" actId="47"/>
        <pc:sldMkLst>
          <pc:docMk/>
          <pc:sldMk cId="2946278478" sldId="1819"/>
        </pc:sldMkLst>
      </pc:sldChg>
      <pc:sldChg chg="del">
        <pc:chgData name="Willigen, R.F. van der (Rob)" userId="b43bdd62-7b82-48e9-86cd-c7c10e260c14" providerId="ADAL" clId="{56DFA0E7-0860-4137-9977-FAFA9E10D814}" dt="2023-10-09T14:37:06.638" v="299" actId="47"/>
        <pc:sldMkLst>
          <pc:docMk/>
          <pc:sldMk cId="3644028880" sldId="1822"/>
        </pc:sldMkLst>
      </pc:sldChg>
      <pc:sldChg chg="del">
        <pc:chgData name="Willigen, R.F. van der (Rob)" userId="b43bdd62-7b82-48e9-86cd-c7c10e260c14" providerId="ADAL" clId="{56DFA0E7-0860-4137-9977-FAFA9E10D814}" dt="2023-10-09T14:37:06.638" v="299" actId="47"/>
        <pc:sldMkLst>
          <pc:docMk/>
          <pc:sldMk cId="2687373036" sldId="1823"/>
        </pc:sldMkLst>
      </pc:sldChg>
      <pc:sldChg chg="del">
        <pc:chgData name="Willigen, R.F. van der (Rob)" userId="b43bdd62-7b82-48e9-86cd-c7c10e260c14" providerId="ADAL" clId="{56DFA0E7-0860-4137-9977-FAFA9E10D814}" dt="2023-10-09T14:37:06.638" v="299" actId="47"/>
        <pc:sldMkLst>
          <pc:docMk/>
          <pc:sldMk cId="2215838877" sldId="1825"/>
        </pc:sldMkLst>
      </pc:sldChg>
      <pc:sldChg chg="del">
        <pc:chgData name="Willigen, R.F. van der (Rob)" userId="b43bdd62-7b82-48e9-86cd-c7c10e260c14" providerId="ADAL" clId="{56DFA0E7-0860-4137-9977-FAFA9E10D814}" dt="2023-10-09T14:37:06.638" v="299" actId="47"/>
        <pc:sldMkLst>
          <pc:docMk/>
          <pc:sldMk cId="2737546777" sldId="1826"/>
        </pc:sldMkLst>
      </pc:sldChg>
      <pc:sldChg chg="del">
        <pc:chgData name="Willigen, R.F. van der (Rob)" userId="b43bdd62-7b82-48e9-86cd-c7c10e260c14" providerId="ADAL" clId="{56DFA0E7-0860-4137-9977-FAFA9E10D814}" dt="2023-10-09T14:37:06.638" v="299" actId="47"/>
        <pc:sldMkLst>
          <pc:docMk/>
          <pc:sldMk cId="2093842651" sldId="1827"/>
        </pc:sldMkLst>
      </pc:sldChg>
      <pc:sldChg chg="del">
        <pc:chgData name="Willigen, R.F. van der (Rob)" userId="b43bdd62-7b82-48e9-86cd-c7c10e260c14" providerId="ADAL" clId="{56DFA0E7-0860-4137-9977-FAFA9E10D814}" dt="2023-10-09T14:37:06.638" v="299" actId="47"/>
        <pc:sldMkLst>
          <pc:docMk/>
          <pc:sldMk cId="1295076270" sldId="1829"/>
        </pc:sldMkLst>
      </pc:sldChg>
      <pc:sldChg chg="del">
        <pc:chgData name="Willigen, R.F. van der (Rob)" userId="b43bdd62-7b82-48e9-86cd-c7c10e260c14" providerId="ADAL" clId="{56DFA0E7-0860-4137-9977-FAFA9E10D814}" dt="2023-10-09T14:37:06.638" v="299" actId="47"/>
        <pc:sldMkLst>
          <pc:docMk/>
          <pc:sldMk cId="3914364485" sldId="1835"/>
        </pc:sldMkLst>
      </pc:sldChg>
      <pc:sldChg chg="del">
        <pc:chgData name="Willigen, R.F. van der (Rob)" userId="b43bdd62-7b82-48e9-86cd-c7c10e260c14" providerId="ADAL" clId="{56DFA0E7-0860-4137-9977-FAFA9E10D814}" dt="2023-10-09T14:37:06.638" v="299" actId="47"/>
        <pc:sldMkLst>
          <pc:docMk/>
          <pc:sldMk cId="3385836418" sldId="1836"/>
        </pc:sldMkLst>
      </pc:sldChg>
      <pc:sldChg chg="del">
        <pc:chgData name="Willigen, R.F. van der (Rob)" userId="b43bdd62-7b82-48e9-86cd-c7c10e260c14" providerId="ADAL" clId="{56DFA0E7-0860-4137-9977-FAFA9E10D814}" dt="2023-10-09T14:37:06.638" v="299" actId="47"/>
        <pc:sldMkLst>
          <pc:docMk/>
          <pc:sldMk cId="1587906360" sldId="1838"/>
        </pc:sldMkLst>
      </pc:sldChg>
      <pc:sldChg chg="del">
        <pc:chgData name="Willigen, R.F. van der (Rob)" userId="b43bdd62-7b82-48e9-86cd-c7c10e260c14" providerId="ADAL" clId="{56DFA0E7-0860-4137-9977-FAFA9E10D814}" dt="2023-10-09T14:18:13.603" v="60" actId="47"/>
        <pc:sldMkLst>
          <pc:docMk/>
          <pc:sldMk cId="1996581022" sldId="1843"/>
        </pc:sldMkLst>
      </pc:sldChg>
      <pc:sldChg chg="del">
        <pc:chgData name="Willigen, R.F. van der (Rob)" userId="b43bdd62-7b82-48e9-86cd-c7c10e260c14" providerId="ADAL" clId="{56DFA0E7-0860-4137-9977-FAFA9E10D814}" dt="2023-10-09T14:37:06.638" v="299" actId="47"/>
        <pc:sldMkLst>
          <pc:docMk/>
          <pc:sldMk cId="3013206599" sldId="1844"/>
        </pc:sldMkLst>
      </pc:sldChg>
      <pc:sldChg chg="del">
        <pc:chgData name="Willigen, R.F. van der (Rob)" userId="b43bdd62-7b82-48e9-86cd-c7c10e260c14" providerId="ADAL" clId="{56DFA0E7-0860-4137-9977-FAFA9E10D814}" dt="2023-10-09T14:37:06.638" v="299" actId="47"/>
        <pc:sldMkLst>
          <pc:docMk/>
          <pc:sldMk cId="2996349909" sldId="1852"/>
        </pc:sldMkLst>
      </pc:sldChg>
      <pc:sldChg chg="del">
        <pc:chgData name="Willigen, R.F. van der (Rob)" userId="b43bdd62-7b82-48e9-86cd-c7c10e260c14" providerId="ADAL" clId="{56DFA0E7-0860-4137-9977-FAFA9E10D814}" dt="2023-10-09T14:18:13.603" v="60" actId="47"/>
        <pc:sldMkLst>
          <pc:docMk/>
          <pc:sldMk cId="3383941292" sldId="1860"/>
        </pc:sldMkLst>
      </pc:sldChg>
      <pc:sldChg chg="addSp delSp modSp add del mod">
        <pc:chgData name="Willigen, R.F. van der (Rob)" userId="b43bdd62-7b82-48e9-86cd-c7c10e260c14" providerId="ADAL" clId="{56DFA0E7-0860-4137-9977-FAFA9E10D814}" dt="2023-10-09T17:36:33.572" v="1633" actId="1076"/>
        <pc:sldMkLst>
          <pc:docMk/>
          <pc:sldMk cId="3780641136" sldId="1861"/>
        </pc:sldMkLst>
        <pc:spChg chg="del mod">
          <ac:chgData name="Willigen, R.F. van der (Rob)" userId="b43bdd62-7b82-48e9-86cd-c7c10e260c14" providerId="ADAL" clId="{56DFA0E7-0860-4137-9977-FAFA9E10D814}" dt="2023-10-09T15:28:04.880" v="954"/>
          <ac:spMkLst>
            <pc:docMk/>
            <pc:sldMk cId="3780641136" sldId="1861"/>
            <ac:spMk id="2" creationId="{00000000-0000-0000-0000-000000000000}"/>
          </ac:spMkLst>
        </pc:spChg>
        <pc:spChg chg="add del mod">
          <ac:chgData name="Willigen, R.F. van der (Rob)" userId="b43bdd62-7b82-48e9-86cd-c7c10e260c14" providerId="ADAL" clId="{56DFA0E7-0860-4137-9977-FAFA9E10D814}" dt="2023-10-09T15:16:57.512" v="667" actId="478"/>
          <ac:spMkLst>
            <pc:docMk/>
            <pc:sldMk cId="3780641136" sldId="1861"/>
            <ac:spMk id="3" creationId="{056064D6-E15F-16D1-1892-62AD00E23EBE}"/>
          </ac:spMkLst>
        </pc:spChg>
        <pc:spChg chg="mod">
          <ac:chgData name="Willigen, R.F. van der (Rob)" userId="b43bdd62-7b82-48e9-86cd-c7c10e260c14" providerId="ADAL" clId="{56DFA0E7-0860-4137-9977-FAFA9E10D814}" dt="2023-10-09T15:16:53.781" v="666"/>
          <ac:spMkLst>
            <pc:docMk/>
            <pc:sldMk cId="3780641136" sldId="1861"/>
            <ac:spMk id="6" creationId="{2C4CEA34-D2AA-A51E-462B-4A575315B279}"/>
          </ac:spMkLst>
        </pc:spChg>
        <pc:spChg chg="mod">
          <ac:chgData name="Willigen, R.F. van der (Rob)" userId="b43bdd62-7b82-48e9-86cd-c7c10e260c14" providerId="ADAL" clId="{56DFA0E7-0860-4137-9977-FAFA9E10D814}" dt="2023-10-09T15:16:53.781" v="666"/>
          <ac:spMkLst>
            <pc:docMk/>
            <pc:sldMk cId="3780641136" sldId="1861"/>
            <ac:spMk id="7" creationId="{9C665F27-3002-C681-8DAE-B96CB89CE28B}"/>
          </ac:spMkLst>
        </pc:spChg>
        <pc:spChg chg="add del mod">
          <ac:chgData name="Willigen, R.F. van der (Rob)" userId="b43bdd62-7b82-48e9-86cd-c7c10e260c14" providerId="ADAL" clId="{56DFA0E7-0860-4137-9977-FAFA9E10D814}" dt="2023-10-09T17:35:48.151" v="1622" actId="478"/>
          <ac:spMkLst>
            <pc:docMk/>
            <pc:sldMk cId="3780641136" sldId="1861"/>
            <ac:spMk id="8" creationId="{0D501CA2-5363-7349-A6FD-BF7678EE2552}"/>
          </ac:spMkLst>
        </pc:spChg>
        <pc:spChg chg="add del mod">
          <ac:chgData name="Willigen, R.F. van der (Rob)" userId="b43bdd62-7b82-48e9-86cd-c7c10e260c14" providerId="ADAL" clId="{56DFA0E7-0860-4137-9977-FAFA9E10D814}" dt="2023-10-09T17:35:54.426" v="1624" actId="478"/>
          <ac:spMkLst>
            <pc:docMk/>
            <pc:sldMk cId="3780641136" sldId="1861"/>
            <ac:spMk id="10" creationId="{6C58FA97-DE2F-11CA-BBFA-773BB1C4B442}"/>
          </ac:spMkLst>
        </pc:spChg>
        <pc:spChg chg="add del mod">
          <ac:chgData name="Willigen, R.F. van der (Rob)" userId="b43bdd62-7b82-48e9-86cd-c7c10e260c14" providerId="ADAL" clId="{56DFA0E7-0860-4137-9977-FAFA9E10D814}" dt="2023-10-09T15:28:50.968" v="964" actId="478"/>
          <ac:spMkLst>
            <pc:docMk/>
            <pc:sldMk cId="3780641136" sldId="1861"/>
            <ac:spMk id="11" creationId="{8582BF32-B885-1FA7-8C38-38C08A7E6ADE}"/>
          </ac:spMkLst>
        </pc:spChg>
        <pc:spChg chg="add mod">
          <ac:chgData name="Willigen, R.F. van der (Rob)" userId="b43bdd62-7b82-48e9-86cd-c7c10e260c14" providerId="ADAL" clId="{56DFA0E7-0860-4137-9977-FAFA9E10D814}" dt="2023-10-09T15:28:37.718" v="961" actId="207"/>
          <ac:spMkLst>
            <pc:docMk/>
            <pc:sldMk cId="3780641136" sldId="1861"/>
            <ac:spMk id="13" creationId="{559B3AE0-B68F-A77A-A2E2-0C37010A8895}"/>
          </ac:spMkLst>
        </pc:spChg>
        <pc:spChg chg="add mod">
          <ac:chgData name="Willigen, R.F. van der (Rob)" userId="b43bdd62-7b82-48e9-86cd-c7c10e260c14" providerId="ADAL" clId="{56DFA0E7-0860-4137-9977-FAFA9E10D814}" dt="2023-10-09T17:36:33.572" v="1633" actId="1076"/>
          <ac:spMkLst>
            <pc:docMk/>
            <pc:sldMk cId="3780641136" sldId="1861"/>
            <ac:spMk id="15" creationId="{27B893C2-0776-A239-54B9-1DF492841441}"/>
          </ac:spMkLst>
        </pc:spChg>
        <pc:spChg chg="add del mod">
          <ac:chgData name="Willigen, R.F. van der (Rob)" userId="b43bdd62-7b82-48e9-86cd-c7c10e260c14" providerId="ADAL" clId="{56DFA0E7-0860-4137-9977-FAFA9E10D814}" dt="2023-10-09T17:35:54.426" v="1624" actId="478"/>
          <ac:spMkLst>
            <pc:docMk/>
            <pc:sldMk cId="3780641136" sldId="1861"/>
            <ac:spMk id="17" creationId="{FBEB7A31-B890-3489-ADC8-1E1D55071DD3}"/>
          </ac:spMkLst>
        </pc:spChg>
        <pc:grpChg chg="add del mod">
          <ac:chgData name="Willigen, R.F. van der (Rob)" userId="b43bdd62-7b82-48e9-86cd-c7c10e260c14" providerId="ADAL" clId="{56DFA0E7-0860-4137-9977-FAFA9E10D814}" dt="2023-10-09T17:35:49.439" v="1623" actId="478"/>
          <ac:grpSpMkLst>
            <pc:docMk/>
            <pc:sldMk cId="3780641136" sldId="1861"/>
            <ac:grpSpMk id="5" creationId="{69F7EAA1-6FF0-C2AC-2305-6C339B66DFD6}"/>
          </ac:grpSpMkLst>
        </pc:grpChg>
        <pc:picChg chg="add del mod">
          <ac:chgData name="Willigen, R.F. van der (Rob)" userId="b43bdd62-7b82-48e9-86cd-c7c10e260c14" providerId="ADAL" clId="{56DFA0E7-0860-4137-9977-FAFA9E10D814}" dt="2023-10-09T16:31:48.910" v="1100" actId="21"/>
          <ac:picMkLst>
            <pc:docMk/>
            <pc:sldMk cId="3780641136" sldId="1861"/>
            <ac:picMk id="6146" creationId="{7678BB0A-E10D-BB43-7E64-54C4D570A51C}"/>
          </ac:picMkLst>
        </pc:picChg>
      </pc:sldChg>
      <pc:sldChg chg="add del">
        <pc:chgData name="Willigen, R.F. van der (Rob)" userId="b43bdd62-7b82-48e9-86cd-c7c10e260c14" providerId="ADAL" clId="{56DFA0E7-0860-4137-9977-FAFA9E10D814}" dt="2023-10-09T15:48:48.162" v="1068"/>
        <pc:sldMkLst>
          <pc:docMk/>
          <pc:sldMk cId="2997912226" sldId="1864"/>
        </pc:sldMkLst>
      </pc:sldChg>
      <pc:sldChg chg="del">
        <pc:chgData name="Willigen, R.F. van der (Rob)" userId="b43bdd62-7b82-48e9-86cd-c7c10e260c14" providerId="ADAL" clId="{56DFA0E7-0860-4137-9977-FAFA9E10D814}" dt="2023-10-09T14:37:06.638" v="299" actId="47"/>
        <pc:sldMkLst>
          <pc:docMk/>
          <pc:sldMk cId="3609960632" sldId="1869"/>
        </pc:sldMkLst>
      </pc:sldChg>
      <pc:sldChg chg="del">
        <pc:chgData name="Willigen, R.F. van der (Rob)" userId="b43bdd62-7b82-48e9-86cd-c7c10e260c14" providerId="ADAL" clId="{56DFA0E7-0860-4137-9977-FAFA9E10D814}" dt="2023-10-09T14:37:06.638" v="299" actId="47"/>
        <pc:sldMkLst>
          <pc:docMk/>
          <pc:sldMk cId="3324773316" sldId="1870"/>
        </pc:sldMkLst>
      </pc:sldChg>
      <pc:sldChg chg="del">
        <pc:chgData name="Willigen, R.F. van der (Rob)" userId="b43bdd62-7b82-48e9-86cd-c7c10e260c14" providerId="ADAL" clId="{56DFA0E7-0860-4137-9977-FAFA9E10D814}" dt="2023-10-09T14:37:06.638" v="299" actId="47"/>
        <pc:sldMkLst>
          <pc:docMk/>
          <pc:sldMk cId="2980211802" sldId="1871"/>
        </pc:sldMkLst>
      </pc:sldChg>
      <pc:sldChg chg="del">
        <pc:chgData name="Willigen, R.F. van der (Rob)" userId="b43bdd62-7b82-48e9-86cd-c7c10e260c14" providerId="ADAL" clId="{56DFA0E7-0860-4137-9977-FAFA9E10D814}" dt="2023-10-09T14:37:06.638" v="299" actId="47"/>
        <pc:sldMkLst>
          <pc:docMk/>
          <pc:sldMk cId="3726243270" sldId="1873"/>
        </pc:sldMkLst>
      </pc:sldChg>
      <pc:sldChg chg="del">
        <pc:chgData name="Willigen, R.F. van der (Rob)" userId="b43bdd62-7b82-48e9-86cd-c7c10e260c14" providerId="ADAL" clId="{56DFA0E7-0860-4137-9977-FAFA9E10D814}" dt="2023-10-09T14:37:06.638" v="299" actId="47"/>
        <pc:sldMkLst>
          <pc:docMk/>
          <pc:sldMk cId="2457018506" sldId="1875"/>
        </pc:sldMkLst>
      </pc:sldChg>
      <pc:sldChg chg="del">
        <pc:chgData name="Willigen, R.F. van der (Rob)" userId="b43bdd62-7b82-48e9-86cd-c7c10e260c14" providerId="ADAL" clId="{56DFA0E7-0860-4137-9977-FAFA9E10D814}" dt="2023-10-09T14:37:06.638" v="299" actId="47"/>
        <pc:sldMkLst>
          <pc:docMk/>
          <pc:sldMk cId="4098200422" sldId="1877"/>
        </pc:sldMkLst>
      </pc:sldChg>
      <pc:sldChg chg="del">
        <pc:chgData name="Willigen, R.F. van der (Rob)" userId="b43bdd62-7b82-48e9-86cd-c7c10e260c14" providerId="ADAL" clId="{56DFA0E7-0860-4137-9977-FAFA9E10D814}" dt="2023-10-09T14:37:06.638" v="299" actId="47"/>
        <pc:sldMkLst>
          <pc:docMk/>
          <pc:sldMk cId="3094548638" sldId="1878"/>
        </pc:sldMkLst>
      </pc:sldChg>
      <pc:sldChg chg="del">
        <pc:chgData name="Willigen, R.F. van der (Rob)" userId="b43bdd62-7b82-48e9-86cd-c7c10e260c14" providerId="ADAL" clId="{56DFA0E7-0860-4137-9977-FAFA9E10D814}" dt="2023-10-09T14:37:06.638" v="299" actId="47"/>
        <pc:sldMkLst>
          <pc:docMk/>
          <pc:sldMk cId="3015735362" sldId="1884"/>
        </pc:sldMkLst>
      </pc:sldChg>
      <pc:sldChg chg="addSp delSp modSp del mod ord">
        <pc:chgData name="Willigen, R.F. van der (Rob)" userId="b43bdd62-7b82-48e9-86cd-c7c10e260c14" providerId="ADAL" clId="{56DFA0E7-0860-4137-9977-FAFA9E10D814}" dt="2023-10-09T14:37:06.638" v="299" actId="47"/>
        <pc:sldMkLst>
          <pc:docMk/>
          <pc:sldMk cId="326252881" sldId="1887"/>
        </pc:sldMkLst>
        <pc:spChg chg="add mod">
          <ac:chgData name="Willigen, R.F. van der (Rob)" userId="b43bdd62-7b82-48e9-86cd-c7c10e260c14" providerId="ADAL" clId="{56DFA0E7-0860-4137-9977-FAFA9E10D814}" dt="2023-10-09T14:23:47.300" v="162"/>
          <ac:spMkLst>
            <pc:docMk/>
            <pc:sldMk cId="326252881" sldId="1887"/>
            <ac:spMk id="2" creationId="{8D965145-BD6C-11FD-A617-F4E99EB70090}"/>
          </ac:spMkLst>
        </pc:spChg>
        <pc:spChg chg="del mod">
          <ac:chgData name="Willigen, R.F. van der (Rob)" userId="b43bdd62-7b82-48e9-86cd-c7c10e260c14" providerId="ADAL" clId="{56DFA0E7-0860-4137-9977-FAFA9E10D814}" dt="2023-10-09T14:23:23.982" v="161" actId="478"/>
          <ac:spMkLst>
            <pc:docMk/>
            <pc:sldMk cId="326252881" sldId="1887"/>
            <ac:spMk id="8" creationId="{00000000-0000-0000-0000-000000000000}"/>
          </ac:spMkLst>
        </pc:spChg>
        <pc:grpChg chg="del">
          <ac:chgData name="Willigen, R.F. van der (Rob)" userId="b43bdd62-7b82-48e9-86cd-c7c10e260c14" providerId="ADAL" clId="{56DFA0E7-0860-4137-9977-FAFA9E10D814}" dt="2023-10-09T14:23:23.982" v="161" actId="478"/>
          <ac:grpSpMkLst>
            <pc:docMk/>
            <pc:sldMk cId="326252881" sldId="1887"/>
            <ac:grpSpMk id="4" creationId="{00000000-0000-0000-0000-000000000000}"/>
          </ac:grpSpMkLst>
        </pc:grpChg>
      </pc:sldChg>
      <pc:sldChg chg="del">
        <pc:chgData name="Willigen, R.F. van der (Rob)" userId="b43bdd62-7b82-48e9-86cd-c7c10e260c14" providerId="ADAL" clId="{56DFA0E7-0860-4137-9977-FAFA9E10D814}" dt="2023-10-09T14:37:06.638" v="299" actId="47"/>
        <pc:sldMkLst>
          <pc:docMk/>
          <pc:sldMk cId="660057771" sldId="1891"/>
        </pc:sldMkLst>
      </pc:sldChg>
      <pc:sldChg chg="del">
        <pc:chgData name="Willigen, R.F. van der (Rob)" userId="b43bdd62-7b82-48e9-86cd-c7c10e260c14" providerId="ADAL" clId="{56DFA0E7-0860-4137-9977-FAFA9E10D814}" dt="2023-10-09T14:37:06.638" v="299" actId="47"/>
        <pc:sldMkLst>
          <pc:docMk/>
          <pc:sldMk cId="1059710500" sldId="1892"/>
        </pc:sldMkLst>
      </pc:sldChg>
      <pc:sldChg chg="del">
        <pc:chgData name="Willigen, R.F. van der (Rob)" userId="b43bdd62-7b82-48e9-86cd-c7c10e260c14" providerId="ADAL" clId="{56DFA0E7-0860-4137-9977-FAFA9E10D814}" dt="2023-10-09T14:37:06.638" v="299" actId="47"/>
        <pc:sldMkLst>
          <pc:docMk/>
          <pc:sldMk cId="37495403" sldId="1896"/>
        </pc:sldMkLst>
      </pc:sldChg>
      <pc:sldChg chg="del">
        <pc:chgData name="Willigen, R.F. van der (Rob)" userId="b43bdd62-7b82-48e9-86cd-c7c10e260c14" providerId="ADAL" clId="{56DFA0E7-0860-4137-9977-FAFA9E10D814}" dt="2023-10-09T14:37:06.638" v="299" actId="47"/>
        <pc:sldMkLst>
          <pc:docMk/>
          <pc:sldMk cId="2823409335" sldId="1897"/>
        </pc:sldMkLst>
      </pc:sldChg>
      <pc:sldChg chg="del">
        <pc:chgData name="Willigen, R.F. van der (Rob)" userId="b43bdd62-7b82-48e9-86cd-c7c10e260c14" providerId="ADAL" clId="{56DFA0E7-0860-4137-9977-FAFA9E10D814}" dt="2023-10-09T14:37:06.638" v="299" actId="47"/>
        <pc:sldMkLst>
          <pc:docMk/>
          <pc:sldMk cId="3458380819" sldId="1898"/>
        </pc:sldMkLst>
      </pc:sldChg>
      <pc:sldChg chg="del">
        <pc:chgData name="Willigen, R.F. van der (Rob)" userId="b43bdd62-7b82-48e9-86cd-c7c10e260c14" providerId="ADAL" clId="{56DFA0E7-0860-4137-9977-FAFA9E10D814}" dt="2023-10-09T14:37:06.638" v="299" actId="47"/>
        <pc:sldMkLst>
          <pc:docMk/>
          <pc:sldMk cId="217844564" sldId="1900"/>
        </pc:sldMkLst>
      </pc:sldChg>
      <pc:sldChg chg="del">
        <pc:chgData name="Willigen, R.F. van der (Rob)" userId="b43bdd62-7b82-48e9-86cd-c7c10e260c14" providerId="ADAL" clId="{56DFA0E7-0860-4137-9977-FAFA9E10D814}" dt="2023-10-09T14:37:06.638" v="299" actId="47"/>
        <pc:sldMkLst>
          <pc:docMk/>
          <pc:sldMk cId="2557362059" sldId="1901"/>
        </pc:sldMkLst>
      </pc:sldChg>
      <pc:sldChg chg="del">
        <pc:chgData name="Willigen, R.F. van der (Rob)" userId="b43bdd62-7b82-48e9-86cd-c7c10e260c14" providerId="ADAL" clId="{56DFA0E7-0860-4137-9977-FAFA9E10D814}" dt="2023-10-09T14:37:06.638" v="299" actId="47"/>
        <pc:sldMkLst>
          <pc:docMk/>
          <pc:sldMk cId="64678054" sldId="1903"/>
        </pc:sldMkLst>
      </pc:sldChg>
      <pc:sldChg chg="del">
        <pc:chgData name="Willigen, R.F. van der (Rob)" userId="b43bdd62-7b82-48e9-86cd-c7c10e260c14" providerId="ADAL" clId="{56DFA0E7-0860-4137-9977-FAFA9E10D814}" dt="2023-10-09T14:37:06.638" v="299" actId="47"/>
        <pc:sldMkLst>
          <pc:docMk/>
          <pc:sldMk cId="3295690303" sldId="1904"/>
        </pc:sldMkLst>
      </pc:sldChg>
      <pc:sldChg chg="add del">
        <pc:chgData name="Willigen, R.F. van der (Rob)" userId="b43bdd62-7b82-48e9-86cd-c7c10e260c14" providerId="ADAL" clId="{56DFA0E7-0860-4137-9977-FAFA9E10D814}" dt="2023-10-09T17:29:08.874" v="1571"/>
        <pc:sldMkLst>
          <pc:docMk/>
          <pc:sldMk cId="3590690114" sldId="1907"/>
        </pc:sldMkLst>
      </pc:sldChg>
      <pc:sldChg chg="del">
        <pc:chgData name="Willigen, R.F. van der (Rob)" userId="b43bdd62-7b82-48e9-86cd-c7c10e260c14" providerId="ADAL" clId="{56DFA0E7-0860-4137-9977-FAFA9E10D814}" dt="2023-10-09T14:37:06.638" v="299" actId="47"/>
        <pc:sldMkLst>
          <pc:docMk/>
          <pc:sldMk cId="938264111" sldId="1908"/>
        </pc:sldMkLst>
      </pc:sldChg>
      <pc:sldChg chg="del">
        <pc:chgData name="Willigen, R.F. van der (Rob)" userId="b43bdd62-7b82-48e9-86cd-c7c10e260c14" providerId="ADAL" clId="{56DFA0E7-0860-4137-9977-FAFA9E10D814}" dt="2023-10-09T14:37:06.638" v="299" actId="47"/>
        <pc:sldMkLst>
          <pc:docMk/>
          <pc:sldMk cId="599922303" sldId="1910"/>
        </pc:sldMkLst>
      </pc:sldChg>
      <pc:sldChg chg="del">
        <pc:chgData name="Willigen, R.F. van der (Rob)" userId="b43bdd62-7b82-48e9-86cd-c7c10e260c14" providerId="ADAL" clId="{56DFA0E7-0860-4137-9977-FAFA9E10D814}" dt="2023-10-09T14:37:06.638" v="299" actId="47"/>
        <pc:sldMkLst>
          <pc:docMk/>
          <pc:sldMk cId="1035005200" sldId="1911"/>
        </pc:sldMkLst>
      </pc:sldChg>
      <pc:sldChg chg="del">
        <pc:chgData name="Willigen, R.F. van der (Rob)" userId="b43bdd62-7b82-48e9-86cd-c7c10e260c14" providerId="ADAL" clId="{56DFA0E7-0860-4137-9977-FAFA9E10D814}" dt="2023-10-09T14:37:06.638" v="299" actId="47"/>
        <pc:sldMkLst>
          <pc:docMk/>
          <pc:sldMk cId="739956028" sldId="1912"/>
        </pc:sldMkLst>
      </pc:sldChg>
      <pc:sldChg chg="del">
        <pc:chgData name="Willigen, R.F. van der (Rob)" userId="b43bdd62-7b82-48e9-86cd-c7c10e260c14" providerId="ADAL" clId="{56DFA0E7-0860-4137-9977-FAFA9E10D814}" dt="2023-10-09T14:37:06.638" v="299" actId="47"/>
        <pc:sldMkLst>
          <pc:docMk/>
          <pc:sldMk cId="3597975272" sldId="1913"/>
        </pc:sldMkLst>
      </pc:sldChg>
      <pc:sldChg chg="del">
        <pc:chgData name="Willigen, R.F. van der (Rob)" userId="b43bdd62-7b82-48e9-86cd-c7c10e260c14" providerId="ADAL" clId="{56DFA0E7-0860-4137-9977-FAFA9E10D814}" dt="2023-10-09T14:37:06.638" v="299" actId="47"/>
        <pc:sldMkLst>
          <pc:docMk/>
          <pc:sldMk cId="2910613373" sldId="1914"/>
        </pc:sldMkLst>
      </pc:sldChg>
      <pc:sldChg chg="del">
        <pc:chgData name="Willigen, R.F. van der (Rob)" userId="b43bdd62-7b82-48e9-86cd-c7c10e260c14" providerId="ADAL" clId="{56DFA0E7-0860-4137-9977-FAFA9E10D814}" dt="2023-10-09T14:37:06.638" v="299" actId="47"/>
        <pc:sldMkLst>
          <pc:docMk/>
          <pc:sldMk cId="3405099017" sldId="1915"/>
        </pc:sldMkLst>
      </pc:sldChg>
      <pc:sldChg chg="del">
        <pc:chgData name="Willigen, R.F. van der (Rob)" userId="b43bdd62-7b82-48e9-86cd-c7c10e260c14" providerId="ADAL" clId="{56DFA0E7-0860-4137-9977-FAFA9E10D814}" dt="2023-10-09T14:37:06.638" v="299" actId="47"/>
        <pc:sldMkLst>
          <pc:docMk/>
          <pc:sldMk cId="1268587868" sldId="1916"/>
        </pc:sldMkLst>
      </pc:sldChg>
      <pc:sldChg chg="del">
        <pc:chgData name="Willigen, R.F. van der (Rob)" userId="b43bdd62-7b82-48e9-86cd-c7c10e260c14" providerId="ADAL" clId="{56DFA0E7-0860-4137-9977-FAFA9E10D814}" dt="2023-10-09T14:37:06.638" v="299" actId="47"/>
        <pc:sldMkLst>
          <pc:docMk/>
          <pc:sldMk cId="351465107" sldId="1917"/>
        </pc:sldMkLst>
      </pc:sldChg>
      <pc:sldChg chg="del">
        <pc:chgData name="Willigen, R.F. van der (Rob)" userId="b43bdd62-7b82-48e9-86cd-c7c10e260c14" providerId="ADAL" clId="{56DFA0E7-0860-4137-9977-FAFA9E10D814}" dt="2023-10-09T14:37:06.638" v="299" actId="47"/>
        <pc:sldMkLst>
          <pc:docMk/>
          <pc:sldMk cId="424001269" sldId="1918"/>
        </pc:sldMkLst>
      </pc:sldChg>
      <pc:sldChg chg="del">
        <pc:chgData name="Willigen, R.F. van der (Rob)" userId="b43bdd62-7b82-48e9-86cd-c7c10e260c14" providerId="ADAL" clId="{56DFA0E7-0860-4137-9977-FAFA9E10D814}" dt="2023-10-09T14:37:06.638" v="299" actId="47"/>
        <pc:sldMkLst>
          <pc:docMk/>
          <pc:sldMk cId="3981538841" sldId="1919"/>
        </pc:sldMkLst>
      </pc:sldChg>
      <pc:sldChg chg="del">
        <pc:chgData name="Willigen, R.F. van der (Rob)" userId="b43bdd62-7b82-48e9-86cd-c7c10e260c14" providerId="ADAL" clId="{56DFA0E7-0860-4137-9977-FAFA9E10D814}" dt="2023-10-09T14:37:06.638" v="299" actId="47"/>
        <pc:sldMkLst>
          <pc:docMk/>
          <pc:sldMk cId="3691354258" sldId="1920"/>
        </pc:sldMkLst>
      </pc:sldChg>
      <pc:sldChg chg="del">
        <pc:chgData name="Willigen, R.F. van der (Rob)" userId="b43bdd62-7b82-48e9-86cd-c7c10e260c14" providerId="ADAL" clId="{56DFA0E7-0860-4137-9977-FAFA9E10D814}" dt="2023-10-09T14:37:06.638" v="299" actId="47"/>
        <pc:sldMkLst>
          <pc:docMk/>
          <pc:sldMk cId="711703970" sldId="1922"/>
        </pc:sldMkLst>
      </pc:sldChg>
      <pc:sldChg chg="del">
        <pc:chgData name="Willigen, R.F. van der (Rob)" userId="b43bdd62-7b82-48e9-86cd-c7c10e260c14" providerId="ADAL" clId="{56DFA0E7-0860-4137-9977-FAFA9E10D814}" dt="2023-10-09T14:37:06.638" v="299" actId="47"/>
        <pc:sldMkLst>
          <pc:docMk/>
          <pc:sldMk cId="2104283748" sldId="1924"/>
        </pc:sldMkLst>
      </pc:sldChg>
      <pc:sldChg chg="del">
        <pc:chgData name="Willigen, R.F. van der (Rob)" userId="b43bdd62-7b82-48e9-86cd-c7c10e260c14" providerId="ADAL" clId="{56DFA0E7-0860-4137-9977-FAFA9E10D814}" dt="2023-10-09T14:37:06.638" v="299" actId="47"/>
        <pc:sldMkLst>
          <pc:docMk/>
          <pc:sldMk cId="1565320565" sldId="1925"/>
        </pc:sldMkLst>
      </pc:sldChg>
      <pc:sldChg chg="del">
        <pc:chgData name="Willigen, R.F. van der (Rob)" userId="b43bdd62-7b82-48e9-86cd-c7c10e260c14" providerId="ADAL" clId="{56DFA0E7-0860-4137-9977-FAFA9E10D814}" dt="2023-10-09T14:37:06.638" v="299" actId="47"/>
        <pc:sldMkLst>
          <pc:docMk/>
          <pc:sldMk cId="2632371200" sldId="1926"/>
        </pc:sldMkLst>
      </pc:sldChg>
      <pc:sldChg chg="del">
        <pc:chgData name="Willigen, R.F. van der (Rob)" userId="b43bdd62-7b82-48e9-86cd-c7c10e260c14" providerId="ADAL" clId="{56DFA0E7-0860-4137-9977-FAFA9E10D814}" dt="2023-10-09T14:37:06.638" v="299" actId="47"/>
        <pc:sldMkLst>
          <pc:docMk/>
          <pc:sldMk cId="64506238" sldId="1927"/>
        </pc:sldMkLst>
      </pc:sldChg>
      <pc:sldChg chg="del">
        <pc:chgData name="Willigen, R.F. van der (Rob)" userId="b43bdd62-7b82-48e9-86cd-c7c10e260c14" providerId="ADAL" clId="{56DFA0E7-0860-4137-9977-FAFA9E10D814}" dt="2023-10-09T14:37:06.638" v="299" actId="47"/>
        <pc:sldMkLst>
          <pc:docMk/>
          <pc:sldMk cId="772927971" sldId="1928"/>
        </pc:sldMkLst>
      </pc:sldChg>
      <pc:sldChg chg="del">
        <pc:chgData name="Willigen, R.F. van der (Rob)" userId="b43bdd62-7b82-48e9-86cd-c7c10e260c14" providerId="ADAL" clId="{56DFA0E7-0860-4137-9977-FAFA9E10D814}" dt="2023-10-09T14:37:06.638" v="299" actId="47"/>
        <pc:sldMkLst>
          <pc:docMk/>
          <pc:sldMk cId="2542261876" sldId="1929"/>
        </pc:sldMkLst>
      </pc:sldChg>
      <pc:sldChg chg="del">
        <pc:chgData name="Willigen, R.F. van der (Rob)" userId="b43bdd62-7b82-48e9-86cd-c7c10e260c14" providerId="ADAL" clId="{56DFA0E7-0860-4137-9977-FAFA9E10D814}" dt="2023-10-09T14:37:06.638" v="299" actId="47"/>
        <pc:sldMkLst>
          <pc:docMk/>
          <pc:sldMk cId="0" sldId="1930"/>
        </pc:sldMkLst>
      </pc:sldChg>
      <pc:sldChg chg="del">
        <pc:chgData name="Willigen, R.F. van der (Rob)" userId="b43bdd62-7b82-48e9-86cd-c7c10e260c14" providerId="ADAL" clId="{56DFA0E7-0860-4137-9977-FAFA9E10D814}" dt="2023-10-09T14:37:06.638" v="299" actId="47"/>
        <pc:sldMkLst>
          <pc:docMk/>
          <pc:sldMk cId="824482352" sldId="1931"/>
        </pc:sldMkLst>
      </pc:sldChg>
      <pc:sldChg chg="del">
        <pc:chgData name="Willigen, R.F. van der (Rob)" userId="b43bdd62-7b82-48e9-86cd-c7c10e260c14" providerId="ADAL" clId="{56DFA0E7-0860-4137-9977-FAFA9E10D814}" dt="2023-10-09T14:37:06.638" v="299" actId="47"/>
        <pc:sldMkLst>
          <pc:docMk/>
          <pc:sldMk cId="350491618" sldId="1932"/>
        </pc:sldMkLst>
      </pc:sldChg>
      <pc:sldChg chg="del">
        <pc:chgData name="Willigen, R.F. van der (Rob)" userId="b43bdd62-7b82-48e9-86cd-c7c10e260c14" providerId="ADAL" clId="{56DFA0E7-0860-4137-9977-FAFA9E10D814}" dt="2023-10-09T14:18:13.603" v="60" actId="47"/>
        <pc:sldMkLst>
          <pc:docMk/>
          <pc:sldMk cId="16820648" sldId="1933"/>
        </pc:sldMkLst>
      </pc:sldChg>
      <pc:sldChg chg="del">
        <pc:chgData name="Willigen, R.F. van der (Rob)" userId="b43bdd62-7b82-48e9-86cd-c7c10e260c14" providerId="ADAL" clId="{56DFA0E7-0860-4137-9977-FAFA9E10D814}" dt="2023-10-09T14:37:06.638" v="299" actId="47"/>
        <pc:sldMkLst>
          <pc:docMk/>
          <pc:sldMk cId="1156273310" sldId="1935"/>
        </pc:sldMkLst>
      </pc:sldChg>
      <pc:sldChg chg="add del">
        <pc:chgData name="Willigen, R.F. van der (Rob)" userId="b43bdd62-7b82-48e9-86cd-c7c10e260c14" providerId="ADAL" clId="{56DFA0E7-0860-4137-9977-FAFA9E10D814}" dt="2023-10-09T15:47:38.439" v="969"/>
        <pc:sldMkLst>
          <pc:docMk/>
          <pc:sldMk cId="3967285276" sldId="1936"/>
        </pc:sldMkLst>
      </pc:sldChg>
      <pc:sldChg chg="del">
        <pc:chgData name="Willigen, R.F. van der (Rob)" userId="b43bdd62-7b82-48e9-86cd-c7c10e260c14" providerId="ADAL" clId="{56DFA0E7-0860-4137-9977-FAFA9E10D814}" dt="2023-10-09T14:18:13.603" v="60" actId="47"/>
        <pc:sldMkLst>
          <pc:docMk/>
          <pc:sldMk cId="51222612" sldId="1937"/>
        </pc:sldMkLst>
      </pc:sldChg>
      <pc:sldChg chg="del">
        <pc:chgData name="Willigen, R.F. van der (Rob)" userId="b43bdd62-7b82-48e9-86cd-c7c10e260c14" providerId="ADAL" clId="{56DFA0E7-0860-4137-9977-FAFA9E10D814}" dt="2023-10-09T14:37:06.638" v="299" actId="47"/>
        <pc:sldMkLst>
          <pc:docMk/>
          <pc:sldMk cId="2506281767" sldId="1938"/>
        </pc:sldMkLst>
      </pc:sldChg>
      <pc:sldChg chg="del">
        <pc:chgData name="Willigen, R.F. van der (Rob)" userId="b43bdd62-7b82-48e9-86cd-c7c10e260c14" providerId="ADAL" clId="{56DFA0E7-0860-4137-9977-FAFA9E10D814}" dt="2023-10-09T14:37:06.638" v="299" actId="47"/>
        <pc:sldMkLst>
          <pc:docMk/>
          <pc:sldMk cId="3782009186" sldId="1939"/>
        </pc:sldMkLst>
      </pc:sldChg>
      <pc:sldChg chg="del">
        <pc:chgData name="Willigen, R.F. van der (Rob)" userId="b43bdd62-7b82-48e9-86cd-c7c10e260c14" providerId="ADAL" clId="{56DFA0E7-0860-4137-9977-FAFA9E10D814}" dt="2023-10-09T14:37:06.638" v="299" actId="47"/>
        <pc:sldMkLst>
          <pc:docMk/>
          <pc:sldMk cId="3597165944" sldId="1940"/>
        </pc:sldMkLst>
      </pc:sldChg>
      <pc:sldChg chg="del">
        <pc:chgData name="Willigen, R.F. van der (Rob)" userId="b43bdd62-7b82-48e9-86cd-c7c10e260c14" providerId="ADAL" clId="{56DFA0E7-0860-4137-9977-FAFA9E10D814}" dt="2023-10-09T14:37:06.638" v="299" actId="47"/>
        <pc:sldMkLst>
          <pc:docMk/>
          <pc:sldMk cId="2538182378" sldId="1941"/>
        </pc:sldMkLst>
      </pc:sldChg>
      <pc:sldChg chg="del">
        <pc:chgData name="Willigen, R.F. van der (Rob)" userId="b43bdd62-7b82-48e9-86cd-c7c10e260c14" providerId="ADAL" clId="{56DFA0E7-0860-4137-9977-FAFA9E10D814}" dt="2023-10-09T14:37:06.638" v="299" actId="47"/>
        <pc:sldMkLst>
          <pc:docMk/>
          <pc:sldMk cId="3941369171" sldId="1942"/>
        </pc:sldMkLst>
      </pc:sldChg>
      <pc:sldChg chg="del">
        <pc:chgData name="Willigen, R.F. van der (Rob)" userId="b43bdd62-7b82-48e9-86cd-c7c10e260c14" providerId="ADAL" clId="{56DFA0E7-0860-4137-9977-FAFA9E10D814}" dt="2023-10-09T14:37:06.638" v="299" actId="47"/>
        <pc:sldMkLst>
          <pc:docMk/>
          <pc:sldMk cId="146585510" sldId="1943"/>
        </pc:sldMkLst>
      </pc:sldChg>
      <pc:sldChg chg="del">
        <pc:chgData name="Willigen, R.F. van der (Rob)" userId="b43bdd62-7b82-48e9-86cd-c7c10e260c14" providerId="ADAL" clId="{56DFA0E7-0860-4137-9977-FAFA9E10D814}" dt="2023-10-09T14:37:06.638" v="299" actId="47"/>
        <pc:sldMkLst>
          <pc:docMk/>
          <pc:sldMk cId="3791153019" sldId="1944"/>
        </pc:sldMkLst>
      </pc:sldChg>
      <pc:sldChg chg="del">
        <pc:chgData name="Willigen, R.F. van der (Rob)" userId="b43bdd62-7b82-48e9-86cd-c7c10e260c14" providerId="ADAL" clId="{56DFA0E7-0860-4137-9977-FAFA9E10D814}" dt="2023-10-09T14:18:13.603" v="60" actId="47"/>
        <pc:sldMkLst>
          <pc:docMk/>
          <pc:sldMk cId="3083989406" sldId="1946"/>
        </pc:sldMkLst>
      </pc:sldChg>
      <pc:sldChg chg="del">
        <pc:chgData name="Willigen, R.F. van der (Rob)" userId="b43bdd62-7b82-48e9-86cd-c7c10e260c14" providerId="ADAL" clId="{56DFA0E7-0860-4137-9977-FAFA9E10D814}" dt="2023-10-09T14:37:06.638" v="299" actId="47"/>
        <pc:sldMkLst>
          <pc:docMk/>
          <pc:sldMk cId="1525553923" sldId="1948"/>
        </pc:sldMkLst>
      </pc:sldChg>
      <pc:sldChg chg="del">
        <pc:chgData name="Willigen, R.F. van der (Rob)" userId="b43bdd62-7b82-48e9-86cd-c7c10e260c14" providerId="ADAL" clId="{56DFA0E7-0860-4137-9977-FAFA9E10D814}" dt="2023-10-09T14:37:06.638" v="299" actId="47"/>
        <pc:sldMkLst>
          <pc:docMk/>
          <pc:sldMk cId="2159809862" sldId="1949"/>
        </pc:sldMkLst>
      </pc:sldChg>
      <pc:sldChg chg="del">
        <pc:chgData name="Willigen, R.F. van der (Rob)" userId="b43bdd62-7b82-48e9-86cd-c7c10e260c14" providerId="ADAL" clId="{56DFA0E7-0860-4137-9977-FAFA9E10D814}" dt="2023-10-09T14:37:06.638" v="299" actId="47"/>
        <pc:sldMkLst>
          <pc:docMk/>
          <pc:sldMk cId="440768424" sldId="1950"/>
        </pc:sldMkLst>
      </pc:sldChg>
      <pc:sldChg chg="del">
        <pc:chgData name="Willigen, R.F. van der (Rob)" userId="b43bdd62-7b82-48e9-86cd-c7c10e260c14" providerId="ADAL" clId="{56DFA0E7-0860-4137-9977-FAFA9E10D814}" dt="2023-10-09T14:18:13.603" v="60" actId="47"/>
        <pc:sldMkLst>
          <pc:docMk/>
          <pc:sldMk cId="1743387443" sldId="1951"/>
        </pc:sldMkLst>
      </pc:sldChg>
      <pc:sldChg chg="add">
        <pc:chgData name="Willigen, R.F. van der (Rob)" userId="b43bdd62-7b82-48e9-86cd-c7c10e260c14" providerId="ADAL" clId="{56DFA0E7-0860-4137-9977-FAFA9E10D814}" dt="2023-10-09T14:18:58.098" v="61"/>
        <pc:sldMkLst>
          <pc:docMk/>
          <pc:sldMk cId="3168293367" sldId="1951"/>
        </pc:sldMkLst>
      </pc:sldChg>
      <pc:sldChg chg="del">
        <pc:chgData name="Willigen, R.F. van der (Rob)" userId="b43bdd62-7b82-48e9-86cd-c7c10e260c14" providerId="ADAL" clId="{56DFA0E7-0860-4137-9977-FAFA9E10D814}" dt="2023-10-09T14:18:13.603" v="60" actId="47"/>
        <pc:sldMkLst>
          <pc:docMk/>
          <pc:sldMk cId="747342862" sldId="1952"/>
        </pc:sldMkLst>
      </pc:sldChg>
      <pc:sldChg chg="add">
        <pc:chgData name="Willigen, R.F. van der (Rob)" userId="b43bdd62-7b82-48e9-86cd-c7c10e260c14" providerId="ADAL" clId="{56DFA0E7-0860-4137-9977-FAFA9E10D814}" dt="2023-10-09T14:18:58.098" v="61"/>
        <pc:sldMkLst>
          <pc:docMk/>
          <pc:sldMk cId="749297904" sldId="1952"/>
        </pc:sldMkLst>
      </pc:sldChg>
      <pc:sldChg chg="modSp add mod ord">
        <pc:chgData name="Willigen, R.F. van der (Rob)" userId="b43bdd62-7b82-48e9-86cd-c7c10e260c14" providerId="ADAL" clId="{56DFA0E7-0860-4137-9977-FAFA9E10D814}" dt="2023-10-09T14:22:00.915" v="146"/>
        <pc:sldMkLst>
          <pc:docMk/>
          <pc:sldMk cId="801738739" sldId="1953"/>
        </pc:sldMkLst>
        <pc:spChg chg="mod">
          <ac:chgData name="Willigen, R.F. van der (Rob)" userId="b43bdd62-7b82-48e9-86cd-c7c10e260c14" providerId="ADAL" clId="{56DFA0E7-0860-4137-9977-FAFA9E10D814}" dt="2023-10-09T14:21:48.270" v="143" actId="20577"/>
          <ac:spMkLst>
            <pc:docMk/>
            <pc:sldMk cId="801738739" sldId="1953"/>
            <ac:spMk id="8" creationId="{00000000-0000-0000-0000-000000000000}"/>
          </ac:spMkLst>
        </pc:spChg>
        <pc:grpChg chg="mod">
          <ac:chgData name="Willigen, R.F. van der (Rob)" userId="b43bdd62-7b82-48e9-86cd-c7c10e260c14" providerId="ADAL" clId="{56DFA0E7-0860-4137-9977-FAFA9E10D814}" dt="2023-10-09T14:21:54.088" v="144" actId="14100"/>
          <ac:grpSpMkLst>
            <pc:docMk/>
            <pc:sldMk cId="801738739" sldId="1953"/>
            <ac:grpSpMk id="4" creationId="{00000000-0000-0000-0000-000000000000}"/>
          </ac:grpSpMkLst>
        </pc:grpChg>
      </pc:sldChg>
      <pc:sldChg chg="del">
        <pc:chgData name="Willigen, R.F. van der (Rob)" userId="b43bdd62-7b82-48e9-86cd-c7c10e260c14" providerId="ADAL" clId="{56DFA0E7-0860-4137-9977-FAFA9E10D814}" dt="2023-10-09T14:18:13.603" v="60" actId="47"/>
        <pc:sldMkLst>
          <pc:docMk/>
          <pc:sldMk cId="3605891097" sldId="1953"/>
        </pc:sldMkLst>
      </pc:sldChg>
      <pc:sldChg chg="addSp modSp add mod">
        <pc:chgData name="Willigen, R.F. van der (Rob)" userId="b43bdd62-7b82-48e9-86cd-c7c10e260c14" providerId="ADAL" clId="{56DFA0E7-0860-4137-9977-FAFA9E10D814}" dt="2023-10-09T14:34:08.784" v="264" actId="1076"/>
        <pc:sldMkLst>
          <pc:docMk/>
          <pc:sldMk cId="1754012296" sldId="1954"/>
        </pc:sldMkLst>
        <pc:spChg chg="add mod">
          <ac:chgData name="Willigen, R.F. van der (Rob)" userId="b43bdd62-7b82-48e9-86cd-c7c10e260c14" providerId="ADAL" clId="{56DFA0E7-0860-4137-9977-FAFA9E10D814}" dt="2023-10-09T14:29:11.326" v="219" actId="20577"/>
          <ac:spMkLst>
            <pc:docMk/>
            <pc:sldMk cId="1754012296" sldId="1954"/>
            <ac:spMk id="3" creationId="{A5FC6F53-ED3D-796E-7809-8E7B7E402BAD}"/>
          </ac:spMkLst>
        </pc:spChg>
        <pc:spChg chg="mod">
          <ac:chgData name="Willigen, R.F. van der (Rob)" userId="b43bdd62-7b82-48e9-86cd-c7c10e260c14" providerId="ADAL" clId="{56DFA0E7-0860-4137-9977-FAFA9E10D814}" dt="2023-10-09T14:33:25.946" v="260" actId="20577"/>
          <ac:spMkLst>
            <pc:docMk/>
            <pc:sldMk cId="1754012296" sldId="1954"/>
            <ac:spMk id="8" creationId="{00000000-0000-0000-0000-000000000000}"/>
          </ac:spMkLst>
        </pc:spChg>
        <pc:grpChg chg="mod">
          <ac:chgData name="Willigen, R.F. van der (Rob)" userId="b43bdd62-7b82-48e9-86cd-c7c10e260c14" providerId="ADAL" clId="{56DFA0E7-0860-4137-9977-FAFA9E10D814}" dt="2023-10-09T14:22:20.288" v="149" actId="14100"/>
          <ac:grpSpMkLst>
            <pc:docMk/>
            <pc:sldMk cId="1754012296" sldId="1954"/>
            <ac:grpSpMk id="4" creationId="{00000000-0000-0000-0000-000000000000}"/>
          </ac:grpSpMkLst>
        </pc:grpChg>
        <pc:picChg chg="add mod">
          <ac:chgData name="Willigen, R.F. van der (Rob)" userId="b43bdd62-7b82-48e9-86cd-c7c10e260c14" providerId="ADAL" clId="{56DFA0E7-0860-4137-9977-FAFA9E10D814}" dt="2023-10-09T14:30:53.193" v="227" actId="1076"/>
          <ac:picMkLst>
            <pc:docMk/>
            <pc:sldMk cId="1754012296" sldId="1954"/>
            <ac:picMk id="7" creationId="{978DD6C7-2EBC-2FCF-91CB-C18ADDBC4A7E}"/>
          </ac:picMkLst>
        </pc:picChg>
        <pc:picChg chg="add mod">
          <ac:chgData name="Willigen, R.F. van der (Rob)" userId="b43bdd62-7b82-48e9-86cd-c7c10e260c14" providerId="ADAL" clId="{56DFA0E7-0860-4137-9977-FAFA9E10D814}" dt="2023-10-09T14:34:08.784" v="264" actId="1076"/>
          <ac:picMkLst>
            <pc:docMk/>
            <pc:sldMk cId="1754012296" sldId="1954"/>
            <ac:picMk id="9" creationId="{FB7071CF-4B8C-CD80-094A-4D605F945351}"/>
          </ac:picMkLst>
        </pc:picChg>
      </pc:sldChg>
      <pc:sldChg chg="del">
        <pc:chgData name="Willigen, R.F. van der (Rob)" userId="b43bdd62-7b82-48e9-86cd-c7c10e260c14" providerId="ADAL" clId="{56DFA0E7-0860-4137-9977-FAFA9E10D814}" dt="2023-10-09T14:18:13.603" v="60" actId="47"/>
        <pc:sldMkLst>
          <pc:docMk/>
          <pc:sldMk cId="3254565858" sldId="1954"/>
        </pc:sldMkLst>
      </pc:sldChg>
      <pc:sldChg chg="add del">
        <pc:chgData name="Willigen, R.F. van der (Rob)" userId="b43bdd62-7b82-48e9-86cd-c7c10e260c14" providerId="ADAL" clId="{56DFA0E7-0860-4137-9977-FAFA9E10D814}" dt="2023-10-09T14:37:06.638" v="299" actId="47"/>
        <pc:sldMkLst>
          <pc:docMk/>
          <pc:sldMk cId="3703695538" sldId="1955"/>
        </pc:sldMkLst>
      </pc:sldChg>
      <pc:sldChg chg="del">
        <pc:chgData name="Willigen, R.F. van der (Rob)" userId="b43bdd62-7b82-48e9-86cd-c7c10e260c14" providerId="ADAL" clId="{56DFA0E7-0860-4137-9977-FAFA9E10D814}" dt="2023-10-09T14:18:13.603" v="60" actId="47"/>
        <pc:sldMkLst>
          <pc:docMk/>
          <pc:sldMk cId="3927198094" sldId="1955"/>
        </pc:sldMkLst>
      </pc:sldChg>
      <pc:sldChg chg="del">
        <pc:chgData name="Willigen, R.F. van der (Rob)" userId="b43bdd62-7b82-48e9-86cd-c7c10e260c14" providerId="ADAL" clId="{56DFA0E7-0860-4137-9977-FAFA9E10D814}" dt="2023-10-09T14:18:13.603" v="60" actId="47"/>
        <pc:sldMkLst>
          <pc:docMk/>
          <pc:sldMk cId="1022086354" sldId="1956"/>
        </pc:sldMkLst>
      </pc:sldChg>
      <pc:sldChg chg="addSp modSp add mod">
        <pc:chgData name="Willigen, R.F. van der (Rob)" userId="b43bdd62-7b82-48e9-86cd-c7c10e260c14" providerId="ADAL" clId="{56DFA0E7-0860-4137-9977-FAFA9E10D814}" dt="2023-10-09T14:30:58.936" v="229" actId="1076"/>
        <pc:sldMkLst>
          <pc:docMk/>
          <pc:sldMk cId="3785395089" sldId="1956"/>
        </pc:sldMkLst>
        <pc:spChg chg="mod">
          <ac:chgData name="Willigen, R.F. van der (Rob)" userId="b43bdd62-7b82-48e9-86cd-c7c10e260c14" providerId="ADAL" clId="{56DFA0E7-0860-4137-9977-FAFA9E10D814}" dt="2023-10-09T14:29:57.477" v="225" actId="20577"/>
          <ac:spMkLst>
            <pc:docMk/>
            <pc:sldMk cId="3785395089" sldId="1956"/>
            <ac:spMk id="2" creationId="{8D965145-BD6C-11FD-A617-F4E99EB70090}"/>
          </ac:spMkLst>
        </pc:spChg>
        <pc:picChg chg="add mod">
          <ac:chgData name="Willigen, R.F. van der (Rob)" userId="b43bdd62-7b82-48e9-86cd-c7c10e260c14" providerId="ADAL" clId="{56DFA0E7-0860-4137-9977-FAFA9E10D814}" dt="2023-10-09T14:30:58.936" v="229" actId="1076"/>
          <ac:picMkLst>
            <pc:docMk/>
            <pc:sldMk cId="3785395089" sldId="1956"/>
            <ac:picMk id="3" creationId="{9C2BB250-4E09-D1EF-6CC9-CA6971BBD0E5}"/>
          </ac:picMkLst>
        </pc:picChg>
      </pc:sldChg>
      <pc:sldChg chg="addSp modSp add mod">
        <pc:chgData name="Willigen, R.F. van der (Rob)" userId="b43bdd62-7b82-48e9-86cd-c7c10e260c14" providerId="ADAL" clId="{56DFA0E7-0860-4137-9977-FAFA9E10D814}" dt="2023-10-09T14:31:08.448" v="232" actId="1076"/>
        <pc:sldMkLst>
          <pc:docMk/>
          <pc:sldMk cId="1893973962" sldId="1957"/>
        </pc:sldMkLst>
        <pc:spChg chg="mod">
          <ac:chgData name="Willigen, R.F. van der (Rob)" userId="b43bdd62-7b82-48e9-86cd-c7c10e260c14" providerId="ADAL" clId="{56DFA0E7-0860-4137-9977-FAFA9E10D814}" dt="2023-10-09T14:26:24.545" v="203" actId="20577"/>
          <ac:spMkLst>
            <pc:docMk/>
            <pc:sldMk cId="1893973962" sldId="1957"/>
            <ac:spMk id="2" creationId="{8D965145-BD6C-11FD-A617-F4E99EB70090}"/>
          </ac:spMkLst>
        </pc:spChg>
        <pc:picChg chg="add mod">
          <ac:chgData name="Willigen, R.F. van der (Rob)" userId="b43bdd62-7b82-48e9-86cd-c7c10e260c14" providerId="ADAL" clId="{56DFA0E7-0860-4137-9977-FAFA9E10D814}" dt="2023-10-09T14:31:08.448" v="232" actId="1076"/>
          <ac:picMkLst>
            <pc:docMk/>
            <pc:sldMk cId="1893973962" sldId="1957"/>
            <ac:picMk id="3" creationId="{FFDDA886-9516-3F43-B6E9-3DC271977C6A}"/>
          </ac:picMkLst>
        </pc:picChg>
        <pc:picChg chg="add mod">
          <ac:chgData name="Willigen, R.F. van der (Rob)" userId="b43bdd62-7b82-48e9-86cd-c7c10e260c14" providerId="ADAL" clId="{56DFA0E7-0860-4137-9977-FAFA9E10D814}" dt="2023-10-09T14:31:06.488" v="231" actId="1076"/>
          <ac:picMkLst>
            <pc:docMk/>
            <pc:sldMk cId="1893973962" sldId="1957"/>
            <ac:picMk id="4" creationId="{70F0F3F6-E5F0-AC62-7D50-C9E7B279461C}"/>
          </ac:picMkLst>
        </pc:picChg>
      </pc:sldChg>
      <pc:sldChg chg="add del">
        <pc:chgData name="Willigen, R.F. van der (Rob)" userId="b43bdd62-7b82-48e9-86cd-c7c10e260c14" providerId="ADAL" clId="{56DFA0E7-0860-4137-9977-FAFA9E10D814}" dt="2023-10-09T14:17:29.073" v="59"/>
        <pc:sldMkLst>
          <pc:docMk/>
          <pc:sldMk cId="2920586771" sldId="1957"/>
        </pc:sldMkLst>
      </pc:sldChg>
      <pc:sldChg chg="addSp modSp add mod">
        <pc:chgData name="Willigen, R.F. van der (Rob)" userId="b43bdd62-7b82-48e9-86cd-c7c10e260c14" providerId="ADAL" clId="{56DFA0E7-0860-4137-9977-FAFA9E10D814}" dt="2023-10-09T14:32:20.555" v="252" actId="20577"/>
        <pc:sldMkLst>
          <pc:docMk/>
          <pc:sldMk cId="1826961599" sldId="1958"/>
        </pc:sldMkLst>
        <pc:spChg chg="mod">
          <ac:chgData name="Willigen, R.F. van der (Rob)" userId="b43bdd62-7b82-48e9-86cd-c7c10e260c14" providerId="ADAL" clId="{56DFA0E7-0860-4137-9977-FAFA9E10D814}" dt="2023-10-09T14:32:20.555" v="252" actId="20577"/>
          <ac:spMkLst>
            <pc:docMk/>
            <pc:sldMk cId="1826961599" sldId="1958"/>
            <ac:spMk id="2" creationId="{8D965145-BD6C-11FD-A617-F4E99EB70090}"/>
          </ac:spMkLst>
        </pc:spChg>
        <pc:picChg chg="add mod">
          <ac:chgData name="Willigen, R.F. van der (Rob)" userId="b43bdd62-7b82-48e9-86cd-c7c10e260c14" providerId="ADAL" clId="{56DFA0E7-0860-4137-9977-FAFA9E10D814}" dt="2023-10-09T14:31:42.824" v="243" actId="1076"/>
          <ac:picMkLst>
            <pc:docMk/>
            <pc:sldMk cId="1826961599" sldId="1958"/>
            <ac:picMk id="3" creationId="{8D5F9D18-2D0D-3B3C-5FF5-F670A4AF152E}"/>
          </ac:picMkLst>
        </pc:picChg>
      </pc:sldChg>
      <pc:sldChg chg="add del ord">
        <pc:chgData name="Willigen, R.F. van der (Rob)" userId="b43bdd62-7b82-48e9-86cd-c7c10e260c14" providerId="ADAL" clId="{56DFA0E7-0860-4137-9977-FAFA9E10D814}" dt="2023-10-09T14:37:06.638" v="299" actId="47"/>
        <pc:sldMkLst>
          <pc:docMk/>
          <pc:sldMk cId="2246135688" sldId="1959"/>
        </pc:sldMkLst>
      </pc:sldChg>
      <pc:sldChg chg="addSp modSp add mod">
        <pc:chgData name="Willigen, R.F. van der (Rob)" userId="b43bdd62-7b82-48e9-86cd-c7c10e260c14" providerId="ADAL" clId="{56DFA0E7-0860-4137-9977-FAFA9E10D814}" dt="2023-10-09T14:35:55.672" v="298" actId="1076"/>
        <pc:sldMkLst>
          <pc:docMk/>
          <pc:sldMk cId="1356139359" sldId="1960"/>
        </pc:sldMkLst>
        <pc:spChg chg="mod">
          <ac:chgData name="Willigen, R.F. van der (Rob)" userId="b43bdd62-7b82-48e9-86cd-c7c10e260c14" providerId="ADAL" clId="{56DFA0E7-0860-4137-9977-FAFA9E10D814}" dt="2023-10-09T14:35:36.542" v="294" actId="20577"/>
          <ac:spMkLst>
            <pc:docMk/>
            <pc:sldMk cId="1356139359" sldId="1960"/>
            <ac:spMk id="2" creationId="{8D965145-BD6C-11FD-A617-F4E99EB70090}"/>
          </ac:spMkLst>
        </pc:spChg>
        <pc:picChg chg="add mod">
          <ac:chgData name="Willigen, R.F. van der (Rob)" userId="b43bdd62-7b82-48e9-86cd-c7c10e260c14" providerId="ADAL" clId="{56DFA0E7-0860-4137-9977-FAFA9E10D814}" dt="2023-10-09T14:35:45.352" v="296" actId="1076"/>
          <ac:picMkLst>
            <pc:docMk/>
            <pc:sldMk cId="1356139359" sldId="1960"/>
            <ac:picMk id="4" creationId="{650432BE-CB9C-2210-CA8F-27137C12B517}"/>
          </ac:picMkLst>
        </pc:picChg>
        <pc:picChg chg="add mod">
          <ac:chgData name="Willigen, R.F. van der (Rob)" userId="b43bdd62-7b82-48e9-86cd-c7c10e260c14" providerId="ADAL" clId="{56DFA0E7-0860-4137-9977-FAFA9E10D814}" dt="2023-10-09T14:35:55.672" v="298" actId="1076"/>
          <ac:picMkLst>
            <pc:docMk/>
            <pc:sldMk cId="1356139359" sldId="1960"/>
            <ac:picMk id="5" creationId="{DDCFA594-2377-22B3-3C89-FF45D329E43D}"/>
          </ac:picMkLst>
        </pc:picChg>
      </pc:sldChg>
      <pc:sldChg chg="add del">
        <pc:chgData name="Willigen, R.F. van der (Rob)" userId="b43bdd62-7b82-48e9-86cd-c7c10e260c14" providerId="ADAL" clId="{56DFA0E7-0860-4137-9977-FAFA9E10D814}" dt="2023-10-09T14:37:06.638" v="299" actId="47"/>
        <pc:sldMkLst>
          <pc:docMk/>
          <pc:sldMk cId="3705773291" sldId="1961"/>
        </pc:sldMkLst>
      </pc:sldChg>
      <pc:sldChg chg="addSp modSp add mod ord">
        <pc:chgData name="Willigen, R.F. van der (Rob)" userId="b43bdd62-7b82-48e9-86cd-c7c10e260c14" providerId="ADAL" clId="{56DFA0E7-0860-4137-9977-FAFA9E10D814}" dt="2023-10-09T14:49:57.496" v="372" actId="1076"/>
        <pc:sldMkLst>
          <pc:docMk/>
          <pc:sldMk cId="3889715166" sldId="1961"/>
        </pc:sldMkLst>
        <pc:picChg chg="add mod">
          <ac:chgData name="Willigen, R.F. van der (Rob)" userId="b43bdd62-7b82-48e9-86cd-c7c10e260c14" providerId="ADAL" clId="{56DFA0E7-0860-4137-9977-FAFA9E10D814}" dt="2023-10-09T14:49:05.785" v="363" actId="1076"/>
          <ac:picMkLst>
            <pc:docMk/>
            <pc:sldMk cId="3889715166" sldId="1961"/>
            <ac:picMk id="2" creationId="{BD435844-D615-D5F9-B69E-2D8FA15A418E}"/>
          </ac:picMkLst>
        </pc:picChg>
        <pc:picChg chg="add mod">
          <ac:chgData name="Willigen, R.F. van der (Rob)" userId="b43bdd62-7b82-48e9-86cd-c7c10e260c14" providerId="ADAL" clId="{56DFA0E7-0860-4137-9977-FAFA9E10D814}" dt="2023-10-09T14:49:57.496" v="372" actId="1076"/>
          <ac:picMkLst>
            <pc:docMk/>
            <pc:sldMk cId="3889715166" sldId="1961"/>
            <ac:picMk id="3" creationId="{C3442272-CA85-C372-5AC2-A483D8D11EC3}"/>
          </ac:picMkLst>
        </pc:picChg>
        <pc:picChg chg="add mod modCrop">
          <ac:chgData name="Willigen, R.F. van der (Rob)" userId="b43bdd62-7b82-48e9-86cd-c7c10e260c14" providerId="ADAL" clId="{56DFA0E7-0860-4137-9977-FAFA9E10D814}" dt="2023-10-09T14:49:52.768" v="371" actId="1076"/>
          <ac:picMkLst>
            <pc:docMk/>
            <pc:sldMk cId="3889715166" sldId="1961"/>
            <ac:picMk id="4" creationId="{15A649FF-AFF0-9EF0-B7BF-CE90274EE42A}"/>
          </ac:picMkLst>
        </pc:picChg>
      </pc:sldChg>
      <pc:sldChg chg="add">
        <pc:chgData name="Willigen, R.F. van der (Rob)" userId="b43bdd62-7b82-48e9-86cd-c7c10e260c14" providerId="ADAL" clId="{56DFA0E7-0860-4137-9977-FAFA9E10D814}" dt="2023-10-09T17:02:37.191" v="1340"/>
        <pc:sldMkLst>
          <pc:docMk/>
          <pc:sldMk cId="564851729" sldId="1962"/>
        </pc:sldMkLst>
      </pc:sldChg>
      <pc:sldChg chg="addSp delSp modSp add del mod">
        <pc:chgData name="Willigen, R.F. van der (Rob)" userId="b43bdd62-7b82-48e9-86cd-c7c10e260c14" providerId="ADAL" clId="{56DFA0E7-0860-4137-9977-FAFA9E10D814}" dt="2023-10-09T17:02:26.573" v="1339" actId="2696"/>
        <pc:sldMkLst>
          <pc:docMk/>
          <pc:sldMk cId="2426022676" sldId="1962"/>
        </pc:sldMkLst>
        <pc:spChg chg="add mod">
          <ac:chgData name="Willigen, R.F. van der (Rob)" userId="b43bdd62-7b82-48e9-86cd-c7c10e260c14" providerId="ADAL" clId="{56DFA0E7-0860-4137-9977-FAFA9E10D814}" dt="2023-10-09T16:16:23.218" v="1073" actId="1076"/>
          <ac:spMkLst>
            <pc:docMk/>
            <pc:sldMk cId="2426022676" sldId="1962"/>
            <ac:spMk id="4" creationId="{ADE90E9E-535A-96D2-EF1C-36BFFD6B0143}"/>
          </ac:spMkLst>
        </pc:spChg>
        <pc:picChg chg="add del mod">
          <ac:chgData name="Willigen, R.F. van der (Rob)" userId="b43bdd62-7b82-48e9-86cd-c7c10e260c14" providerId="ADAL" clId="{56DFA0E7-0860-4137-9977-FAFA9E10D814}" dt="2023-10-09T16:16:11.206" v="1069" actId="478"/>
          <ac:picMkLst>
            <pc:docMk/>
            <pc:sldMk cId="2426022676" sldId="1962"/>
            <ac:picMk id="2" creationId="{FD68D0C4-EEEB-64EF-58FB-D87E4EF12FC6}"/>
          </ac:picMkLst>
        </pc:picChg>
        <pc:picChg chg="add mod modCrop">
          <ac:chgData name="Willigen, R.F. van der (Rob)" userId="b43bdd62-7b82-48e9-86cd-c7c10e260c14" providerId="ADAL" clId="{56DFA0E7-0860-4137-9977-FAFA9E10D814}" dt="2023-10-09T16:17:13.794" v="1077" actId="732"/>
          <ac:picMkLst>
            <pc:docMk/>
            <pc:sldMk cId="2426022676" sldId="1962"/>
            <ac:picMk id="5" creationId="{4F0F8E86-1B7D-613F-647B-D22D504061A3}"/>
          </ac:picMkLst>
        </pc:picChg>
      </pc:sldChg>
      <pc:sldChg chg="add del">
        <pc:chgData name="Willigen, R.F. van der (Rob)" userId="b43bdd62-7b82-48e9-86cd-c7c10e260c14" providerId="ADAL" clId="{56DFA0E7-0860-4137-9977-FAFA9E10D814}" dt="2023-10-09T14:37:06.638" v="299" actId="47"/>
        <pc:sldMkLst>
          <pc:docMk/>
          <pc:sldMk cId="3602948212" sldId="1962"/>
        </pc:sldMkLst>
      </pc:sldChg>
      <pc:sldChg chg="addSp modSp add mod ord modAnim">
        <pc:chgData name="Willigen, R.F. van der (Rob)" userId="b43bdd62-7b82-48e9-86cd-c7c10e260c14" providerId="ADAL" clId="{56DFA0E7-0860-4137-9977-FAFA9E10D814}" dt="2023-10-09T15:11:47.625" v="484" actId="20577"/>
        <pc:sldMkLst>
          <pc:docMk/>
          <pc:sldMk cId="1677610960" sldId="1963"/>
        </pc:sldMkLst>
        <pc:spChg chg="add mod">
          <ac:chgData name="Willigen, R.F. van der (Rob)" userId="b43bdd62-7b82-48e9-86cd-c7c10e260c14" providerId="ADAL" clId="{56DFA0E7-0860-4137-9977-FAFA9E10D814}" dt="2023-10-09T15:11:47.625" v="484" actId="20577"/>
          <ac:spMkLst>
            <pc:docMk/>
            <pc:sldMk cId="1677610960" sldId="1963"/>
            <ac:spMk id="3" creationId="{0CAC21FF-D34B-58D4-2299-8D14E669D69E}"/>
          </ac:spMkLst>
        </pc:spChg>
        <pc:picChg chg="add mod">
          <ac:chgData name="Willigen, R.F. van der (Rob)" userId="b43bdd62-7b82-48e9-86cd-c7c10e260c14" providerId="ADAL" clId="{56DFA0E7-0860-4137-9977-FAFA9E10D814}" dt="2023-10-09T15:11:38.368" v="481" actId="1076"/>
          <ac:picMkLst>
            <pc:docMk/>
            <pc:sldMk cId="1677610960" sldId="1963"/>
            <ac:picMk id="4" creationId="{57E749AB-50F8-445F-8D6B-9442B39D0372}"/>
          </ac:picMkLst>
        </pc:picChg>
        <pc:picChg chg="add">
          <ac:chgData name="Willigen, R.F. van der (Rob)" userId="b43bdd62-7b82-48e9-86cd-c7c10e260c14" providerId="ADAL" clId="{56DFA0E7-0860-4137-9977-FAFA9E10D814}" dt="2023-10-09T14:58:54.947" v="424"/>
          <ac:picMkLst>
            <pc:docMk/>
            <pc:sldMk cId="1677610960" sldId="1963"/>
            <ac:picMk id="3074" creationId="{0B891A0E-7999-C6D9-9D7D-96E5D71DFF78}"/>
          </ac:picMkLst>
        </pc:picChg>
      </pc:sldChg>
      <pc:sldChg chg="add del">
        <pc:chgData name="Willigen, R.F. van der (Rob)" userId="b43bdd62-7b82-48e9-86cd-c7c10e260c14" providerId="ADAL" clId="{56DFA0E7-0860-4137-9977-FAFA9E10D814}" dt="2023-10-09T14:37:06.638" v="299" actId="47"/>
        <pc:sldMkLst>
          <pc:docMk/>
          <pc:sldMk cId="1872639446" sldId="1963"/>
        </pc:sldMkLst>
      </pc:sldChg>
      <pc:sldChg chg="addSp delSp modSp add mod ord">
        <pc:chgData name="Willigen, R.F. van der (Rob)" userId="b43bdd62-7b82-48e9-86cd-c7c10e260c14" providerId="ADAL" clId="{56DFA0E7-0860-4137-9977-FAFA9E10D814}" dt="2023-10-09T14:50:52.269" v="388"/>
        <pc:sldMkLst>
          <pc:docMk/>
          <pc:sldMk cId="1481335608" sldId="1964"/>
        </pc:sldMkLst>
        <pc:spChg chg="add mod">
          <ac:chgData name="Willigen, R.F. van der (Rob)" userId="b43bdd62-7b82-48e9-86cd-c7c10e260c14" providerId="ADAL" clId="{56DFA0E7-0860-4137-9977-FAFA9E10D814}" dt="2023-10-09T14:50:44.169" v="385" actId="1076"/>
          <ac:spMkLst>
            <pc:docMk/>
            <pc:sldMk cId="1481335608" sldId="1964"/>
            <ac:spMk id="5" creationId="{B9877B54-52F9-D0C2-028B-66CE8535C6DB}"/>
          </ac:spMkLst>
        </pc:spChg>
        <pc:picChg chg="del">
          <ac:chgData name="Willigen, R.F. van der (Rob)" userId="b43bdd62-7b82-48e9-86cd-c7c10e260c14" providerId="ADAL" clId="{56DFA0E7-0860-4137-9977-FAFA9E10D814}" dt="2023-10-09T14:45:42.180" v="344" actId="478"/>
          <ac:picMkLst>
            <pc:docMk/>
            <pc:sldMk cId="1481335608" sldId="1964"/>
            <ac:picMk id="2" creationId="{FD68D0C4-EEEB-64EF-58FB-D87E4EF12FC6}"/>
          </ac:picMkLst>
        </pc:picChg>
        <pc:picChg chg="add mod">
          <ac:chgData name="Willigen, R.F. van der (Rob)" userId="b43bdd62-7b82-48e9-86cd-c7c10e260c14" providerId="ADAL" clId="{56DFA0E7-0860-4137-9977-FAFA9E10D814}" dt="2023-10-09T14:50:46.466" v="386" actId="1076"/>
          <ac:picMkLst>
            <pc:docMk/>
            <pc:sldMk cId="1481335608" sldId="1964"/>
            <ac:picMk id="3" creationId="{5354C5B4-CA7E-B37B-52FC-FC917A57D338}"/>
          </ac:picMkLst>
        </pc:picChg>
        <pc:picChg chg="add mod">
          <ac:chgData name="Willigen, R.F. van der (Rob)" userId="b43bdd62-7b82-48e9-86cd-c7c10e260c14" providerId="ADAL" clId="{56DFA0E7-0860-4137-9977-FAFA9E10D814}" dt="2023-10-09T14:50:26.090" v="380" actId="1076"/>
          <ac:picMkLst>
            <pc:docMk/>
            <pc:sldMk cId="1481335608" sldId="1964"/>
            <ac:picMk id="6" creationId="{C9265D0B-506C-7AB7-99EC-26347C3EE577}"/>
          </ac:picMkLst>
        </pc:picChg>
      </pc:sldChg>
      <pc:sldChg chg="add del">
        <pc:chgData name="Willigen, R.F. van der (Rob)" userId="b43bdd62-7b82-48e9-86cd-c7c10e260c14" providerId="ADAL" clId="{56DFA0E7-0860-4137-9977-FAFA9E10D814}" dt="2023-10-09T14:37:06.638" v="299" actId="47"/>
        <pc:sldMkLst>
          <pc:docMk/>
          <pc:sldMk cId="2843815424" sldId="1964"/>
        </pc:sldMkLst>
      </pc:sldChg>
      <pc:sldChg chg="addSp delSp add mod ord">
        <pc:chgData name="Willigen, R.F. van der (Rob)" userId="b43bdd62-7b82-48e9-86cd-c7c10e260c14" providerId="ADAL" clId="{56DFA0E7-0860-4137-9977-FAFA9E10D814}" dt="2023-10-09T15:11:14.223" v="474"/>
        <pc:sldMkLst>
          <pc:docMk/>
          <pc:sldMk cId="60689244" sldId="1965"/>
        </pc:sldMkLst>
        <pc:picChg chg="del">
          <ac:chgData name="Willigen, R.F. van der (Rob)" userId="b43bdd62-7b82-48e9-86cd-c7c10e260c14" providerId="ADAL" clId="{56DFA0E7-0860-4137-9977-FAFA9E10D814}" dt="2023-10-09T14:45:45.123" v="345" actId="478"/>
          <ac:picMkLst>
            <pc:docMk/>
            <pc:sldMk cId="60689244" sldId="1965"/>
            <ac:picMk id="2" creationId="{FD68D0C4-EEEB-64EF-58FB-D87E4EF12FC6}"/>
          </ac:picMkLst>
        </pc:picChg>
        <pc:picChg chg="add">
          <ac:chgData name="Willigen, R.F. van der (Rob)" userId="b43bdd62-7b82-48e9-86cd-c7c10e260c14" providerId="ADAL" clId="{56DFA0E7-0860-4137-9977-FAFA9E10D814}" dt="2023-10-09T14:47:48.433" v="353"/>
          <ac:picMkLst>
            <pc:docMk/>
            <pc:sldMk cId="60689244" sldId="1965"/>
            <ac:picMk id="3" creationId="{7884191C-A9DE-E617-7A86-F01FB06B2540}"/>
          </ac:picMkLst>
        </pc:picChg>
      </pc:sldChg>
      <pc:sldChg chg="addSp modSp add mod ord">
        <pc:chgData name="Willigen, R.F. van der (Rob)" userId="b43bdd62-7b82-48e9-86cd-c7c10e260c14" providerId="ADAL" clId="{56DFA0E7-0860-4137-9977-FAFA9E10D814}" dt="2023-10-09T15:12:06.329" v="490" actId="20577"/>
        <pc:sldMkLst>
          <pc:docMk/>
          <pc:sldMk cId="2783246361" sldId="1966"/>
        </pc:sldMkLst>
        <pc:spChg chg="add mod">
          <ac:chgData name="Willigen, R.F. van der (Rob)" userId="b43bdd62-7b82-48e9-86cd-c7c10e260c14" providerId="ADAL" clId="{56DFA0E7-0860-4137-9977-FAFA9E10D814}" dt="2023-10-09T15:12:06.329" v="490" actId="20577"/>
          <ac:spMkLst>
            <pc:docMk/>
            <pc:sldMk cId="2783246361" sldId="1966"/>
            <ac:spMk id="3" creationId="{F57FEA3A-C0A6-8C06-5652-793B146CA4B8}"/>
          </ac:spMkLst>
        </pc:spChg>
        <pc:picChg chg="add mod">
          <ac:chgData name="Willigen, R.F. van der (Rob)" userId="b43bdd62-7b82-48e9-86cd-c7c10e260c14" providerId="ADAL" clId="{56DFA0E7-0860-4137-9977-FAFA9E10D814}" dt="2023-10-09T15:11:59.794" v="487" actId="1076"/>
          <ac:picMkLst>
            <pc:docMk/>
            <pc:sldMk cId="2783246361" sldId="1966"/>
            <ac:picMk id="5122" creationId="{B47CE205-9EF7-E79A-DADD-07AC1D266A00}"/>
          </ac:picMkLst>
        </pc:picChg>
      </pc:sldChg>
      <pc:sldChg chg="addSp modSp add mod ord">
        <pc:chgData name="Willigen, R.F. van der (Rob)" userId="b43bdd62-7b82-48e9-86cd-c7c10e260c14" providerId="ADAL" clId="{56DFA0E7-0860-4137-9977-FAFA9E10D814}" dt="2023-10-09T15:12:17.310" v="492"/>
        <pc:sldMkLst>
          <pc:docMk/>
          <pc:sldMk cId="3038669826" sldId="1967"/>
        </pc:sldMkLst>
        <pc:spChg chg="add mod">
          <ac:chgData name="Willigen, R.F. van der (Rob)" userId="b43bdd62-7b82-48e9-86cd-c7c10e260c14" providerId="ADAL" clId="{56DFA0E7-0860-4137-9977-FAFA9E10D814}" dt="2023-10-09T15:04:06.946" v="440" actId="1076"/>
          <ac:spMkLst>
            <pc:docMk/>
            <pc:sldMk cId="3038669826" sldId="1967"/>
            <ac:spMk id="3" creationId="{16645785-C362-8B9F-3B59-9D91E5F1BF29}"/>
          </ac:spMkLst>
        </pc:spChg>
        <pc:spChg chg="add mod">
          <ac:chgData name="Willigen, R.F. van der (Rob)" userId="b43bdd62-7b82-48e9-86cd-c7c10e260c14" providerId="ADAL" clId="{56DFA0E7-0860-4137-9977-FAFA9E10D814}" dt="2023-10-09T15:06:06.945" v="450" actId="1076"/>
          <ac:spMkLst>
            <pc:docMk/>
            <pc:sldMk cId="3038669826" sldId="1967"/>
            <ac:spMk id="6" creationId="{0A062D74-61D6-0480-1133-0650D5E553B3}"/>
          </ac:spMkLst>
        </pc:spChg>
        <pc:picChg chg="add mod">
          <ac:chgData name="Willigen, R.F. van der (Rob)" userId="b43bdd62-7b82-48e9-86cd-c7c10e260c14" providerId="ADAL" clId="{56DFA0E7-0860-4137-9977-FAFA9E10D814}" dt="2023-10-09T15:05:59.897" v="449" actId="1076"/>
          <ac:picMkLst>
            <pc:docMk/>
            <pc:sldMk cId="3038669826" sldId="1967"/>
            <ac:picMk id="4" creationId="{80EB1EBB-3126-582D-70D5-C00BE995941F}"/>
          </ac:picMkLst>
        </pc:picChg>
      </pc:sldChg>
      <pc:sldChg chg="addSp delSp modSp add mod ord">
        <pc:chgData name="Willigen, R.F. van der (Rob)" userId="b43bdd62-7b82-48e9-86cd-c7c10e260c14" providerId="ADAL" clId="{56DFA0E7-0860-4137-9977-FAFA9E10D814}" dt="2023-10-09T15:11:17.939" v="476"/>
        <pc:sldMkLst>
          <pc:docMk/>
          <pc:sldMk cId="1921476098" sldId="1968"/>
        </pc:sldMkLst>
        <pc:spChg chg="add del mod">
          <ac:chgData name="Willigen, R.F. van der (Rob)" userId="b43bdd62-7b82-48e9-86cd-c7c10e260c14" providerId="ADAL" clId="{56DFA0E7-0860-4137-9977-FAFA9E10D814}" dt="2023-10-09T15:07:20.186" v="454" actId="478"/>
          <ac:spMkLst>
            <pc:docMk/>
            <pc:sldMk cId="1921476098" sldId="1968"/>
            <ac:spMk id="3" creationId="{B1875A83-0AD7-BFE4-249A-D3009F3691E3}"/>
          </ac:spMkLst>
        </pc:spChg>
        <pc:spChg chg="add mod">
          <ac:chgData name="Willigen, R.F. van der (Rob)" userId="b43bdd62-7b82-48e9-86cd-c7c10e260c14" providerId="ADAL" clId="{56DFA0E7-0860-4137-9977-FAFA9E10D814}" dt="2023-10-09T15:08:49.017" v="459" actId="1076"/>
          <ac:spMkLst>
            <pc:docMk/>
            <pc:sldMk cId="1921476098" sldId="1968"/>
            <ac:spMk id="5" creationId="{9C305B6B-18B5-CDE6-3E98-368EA6A992C3}"/>
          </ac:spMkLst>
        </pc:spChg>
        <pc:picChg chg="add mod">
          <ac:chgData name="Willigen, R.F. van der (Rob)" userId="b43bdd62-7b82-48e9-86cd-c7c10e260c14" providerId="ADAL" clId="{56DFA0E7-0860-4137-9977-FAFA9E10D814}" dt="2023-10-09T15:10:00.488" v="466" actId="1076"/>
          <ac:picMkLst>
            <pc:docMk/>
            <pc:sldMk cId="1921476098" sldId="1968"/>
            <ac:picMk id="6" creationId="{E6822220-056C-4A4C-292A-7391822153B5}"/>
          </ac:picMkLst>
        </pc:picChg>
        <pc:picChg chg="add mod">
          <ac:chgData name="Willigen, R.F. van der (Rob)" userId="b43bdd62-7b82-48e9-86cd-c7c10e260c14" providerId="ADAL" clId="{56DFA0E7-0860-4137-9977-FAFA9E10D814}" dt="2023-10-09T15:10:37.064" v="472" actId="14100"/>
          <ac:picMkLst>
            <pc:docMk/>
            <pc:sldMk cId="1921476098" sldId="1968"/>
            <ac:picMk id="7" creationId="{363EB7B3-E807-C8A8-12C6-FAD609CF7126}"/>
          </ac:picMkLst>
        </pc:picChg>
      </pc:sldChg>
      <pc:sldChg chg="addSp modSp add del mod">
        <pc:chgData name="Willigen, R.F. van der (Rob)" userId="b43bdd62-7b82-48e9-86cd-c7c10e260c14" providerId="ADAL" clId="{56DFA0E7-0860-4137-9977-FAFA9E10D814}" dt="2023-10-09T17:02:26.573" v="1339" actId="2696"/>
        <pc:sldMkLst>
          <pc:docMk/>
          <pc:sldMk cId="938622854" sldId="1969"/>
        </pc:sldMkLst>
        <pc:spChg chg="add mod">
          <ac:chgData name="Willigen, R.F. van der (Rob)" userId="b43bdd62-7b82-48e9-86cd-c7c10e260c14" providerId="ADAL" clId="{56DFA0E7-0860-4137-9977-FAFA9E10D814}" dt="2023-10-09T16:18:10.418" v="1083" actId="1076"/>
          <ac:spMkLst>
            <pc:docMk/>
            <pc:sldMk cId="938622854" sldId="1969"/>
            <ac:spMk id="3" creationId="{D096D1FE-D89C-93B4-2210-F9F255B61D88}"/>
          </ac:spMkLst>
        </pc:spChg>
        <pc:picChg chg="add mod">
          <ac:chgData name="Willigen, R.F. van der (Rob)" userId="b43bdd62-7b82-48e9-86cd-c7c10e260c14" providerId="ADAL" clId="{56DFA0E7-0860-4137-9977-FAFA9E10D814}" dt="2023-10-09T16:18:43.450" v="1086" actId="1076"/>
          <ac:picMkLst>
            <pc:docMk/>
            <pc:sldMk cId="938622854" sldId="1969"/>
            <ac:picMk id="4" creationId="{AD427A29-B2A7-55FF-21BE-D383EB405D1F}"/>
          </ac:picMkLst>
        </pc:picChg>
      </pc:sldChg>
      <pc:sldChg chg="add">
        <pc:chgData name="Willigen, R.F. van der (Rob)" userId="b43bdd62-7b82-48e9-86cd-c7c10e260c14" providerId="ADAL" clId="{56DFA0E7-0860-4137-9977-FAFA9E10D814}" dt="2023-10-09T17:02:37.191" v="1340"/>
        <pc:sldMkLst>
          <pc:docMk/>
          <pc:sldMk cId="3390190787" sldId="1969"/>
        </pc:sldMkLst>
      </pc:sldChg>
      <pc:sldChg chg="addSp modSp add del mod">
        <pc:chgData name="Willigen, R.F. van der (Rob)" userId="b43bdd62-7b82-48e9-86cd-c7c10e260c14" providerId="ADAL" clId="{56DFA0E7-0860-4137-9977-FAFA9E10D814}" dt="2023-10-09T17:02:26.573" v="1339" actId="2696"/>
        <pc:sldMkLst>
          <pc:docMk/>
          <pc:sldMk cId="3650525693" sldId="1970"/>
        </pc:sldMkLst>
        <pc:spChg chg="add mod">
          <ac:chgData name="Willigen, R.F. van der (Rob)" userId="b43bdd62-7b82-48e9-86cd-c7c10e260c14" providerId="ADAL" clId="{56DFA0E7-0860-4137-9977-FAFA9E10D814}" dt="2023-10-09T16:51:30.307" v="1249" actId="207"/>
          <ac:spMkLst>
            <pc:docMk/>
            <pc:sldMk cId="3650525693" sldId="1970"/>
            <ac:spMk id="4" creationId="{3A9D58D7-6241-F03F-5F37-BE1856935B56}"/>
          </ac:spMkLst>
        </pc:spChg>
        <pc:picChg chg="add mod">
          <ac:chgData name="Willigen, R.F. van der (Rob)" userId="b43bdd62-7b82-48e9-86cd-c7c10e260c14" providerId="ADAL" clId="{56DFA0E7-0860-4137-9977-FAFA9E10D814}" dt="2023-10-09T16:50:55.668" v="1241" actId="1076"/>
          <ac:picMkLst>
            <pc:docMk/>
            <pc:sldMk cId="3650525693" sldId="1970"/>
            <ac:picMk id="2" creationId="{2B2689E2-7B79-97A9-DFE3-6430339A8765}"/>
          </ac:picMkLst>
        </pc:picChg>
        <pc:picChg chg="add mod">
          <ac:chgData name="Willigen, R.F. van der (Rob)" userId="b43bdd62-7b82-48e9-86cd-c7c10e260c14" providerId="ADAL" clId="{56DFA0E7-0860-4137-9977-FAFA9E10D814}" dt="2023-10-09T16:50:57.394" v="1242" actId="1076"/>
          <ac:picMkLst>
            <pc:docMk/>
            <pc:sldMk cId="3650525693" sldId="1970"/>
            <ac:picMk id="5" creationId="{FB04B15E-9EEE-B14E-C14F-5918CA559AFF}"/>
          </ac:picMkLst>
        </pc:picChg>
      </pc:sldChg>
      <pc:sldChg chg="add">
        <pc:chgData name="Willigen, R.F. van der (Rob)" userId="b43bdd62-7b82-48e9-86cd-c7c10e260c14" providerId="ADAL" clId="{56DFA0E7-0860-4137-9977-FAFA9E10D814}" dt="2023-10-09T17:02:37.191" v="1340"/>
        <pc:sldMkLst>
          <pc:docMk/>
          <pc:sldMk cId="3651223550" sldId="1970"/>
        </pc:sldMkLst>
      </pc:sldChg>
      <pc:sldChg chg="add del">
        <pc:chgData name="Willigen, R.F. van der (Rob)" userId="b43bdd62-7b82-48e9-86cd-c7c10e260c14" providerId="ADAL" clId="{56DFA0E7-0860-4137-9977-FAFA9E10D814}" dt="2023-10-09T17:29:11.889" v="1572" actId="47"/>
        <pc:sldMkLst>
          <pc:docMk/>
          <pc:sldMk cId="4116893372" sldId="1971"/>
        </pc:sldMkLst>
      </pc:sldChg>
      <pc:sldChg chg="addSp modSp add mod ord">
        <pc:chgData name="Willigen, R.F. van der (Rob)" userId="b43bdd62-7b82-48e9-86cd-c7c10e260c14" providerId="ADAL" clId="{56DFA0E7-0860-4137-9977-FAFA9E10D814}" dt="2023-10-09T17:19:43.289" v="1398" actId="207"/>
        <pc:sldMkLst>
          <pc:docMk/>
          <pc:sldMk cId="2228814664" sldId="1972"/>
        </pc:sldMkLst>
        <pc:spChg chg="add mod">
          <ac:chgData name="Willigen, R.F. van der (Rob)" userId="b43bdd62-7b82-48e9-86cd-c7c10e260c14" providerId="ADAL" clId="{56DFA0E7-0860-4137-9977-FAFA9E10D814}" dt="2023-10-09T17:19:43.289" v="1398" actId="207"/>
          <ac:spMkLst>
            <pc:docMk/>
            <pc:sldMk cId="2228814664" sldId="1972"/>
            <ac:spMk id="3" creationId="{4761F2CF-5B63-C828-1577-3F04E967719E}"/>
          </ac:spMkLst>
        </pc:spChg>
        <pc:picChg chg="add mod">
          <ac:chgData name="Willigen, R.F. van der (Rob)" userId="b43bdd62-7b82-48e9-86cd-c7c10e260c14" providerId="ADAL" clId="{56DFA0E7-0860-4137-9977-FAFA9E10D814}" dt="2023-10-09T17:13:09.907" v="1349" actId="1076"/>
          <ac:picMkLst>
            <pc:docMk/>
            <pc:sldMk cId="2228814664" sldId="1972"/>
            <ac:picMk id="7170" creationId="{83615A91-6914-C27E-9E02-545D8122018F}"/>
          </ac:picMkLst>
        </pc:picChg>
      </pc:sldChg>
      <pc:sldChg chg="add del">
        <pc:chgData name="Willigen, R.F. van der (Rob)" userId="b43bdd62-7b82-48e9-86cd-c7c10e260c14" providerId="ADAL" clId="{56DFA0E7-0860-4137-9977-FAFA9E10D814}" dt="2023-10-09T15:13:28.847" v="498"/>
        <pc:sldMkLst>
          <pc:docMk/>
          <pc:sldMk cId="1407935187" sldId="1973"/>
        </pc:sldMkLst>
      </pc:sldChg>
      <pc:sldChg chg="modSp add mod ord">
        <pc:chgData name="Willigen, R.F. van der (Rob)" userId="b43bdd62-7b82-48e9-86cd-c7c10e260c14" providerId="ADAL" clId="{56DFA0E7-0860-4137-9977-FAFA9E10D814}" dt="2023-10-09T19:04:33.057" v="2094"/>
        <pc:sldMkLst>
          <pc:docMk/>
          <pc:sldMk cId="2309398678" sldId="1973"/>
        </pc:sldMkLst>
        <pc:spChg chg="mod">
          <ac:chgData name="Willigen, R.F. van der (Rob)" userId="b43bdd62-7b82-48e9-86cd-c7c10e260c14" providerId="ADAL" clId="{56DFA0E7-0860-4137-9977-FAFA9E10D814}" dt="2023-10-09T18:50:49.863" v="2013" actId="20577"/>
          <ac:spMkLst>
            <pc:docMk/>
            <pc:sldMk cId="2309398678" sldId="1973"/>
            <ac:spMk id="6" creationId="{A3CE9903-95DE-D159-8046-F1C5882969B0}"/>
          </ac:spMkLst>
        </pc:spChg>
      </pc:sldChg>
      <pc:sldChg chg="addSp modSp add del mod ord">
        <pc:chgData name="Willigen, R.F. van der (Rob)" userId="b43bdd62-7b82-48e9-86cd-c7c10e260c14" providerId="ADAL" clId="{56DFA0E7-0860-4137-9977-FAFA9E10D814}" dt="2023-10-09T17:02:26.573" v="1339" actId="2696"/>
        <pc:sldMkLst>
          <pc:docMk/>
          <pc:sldMk cId="3041553856" sldId="1973"/>
        </pc:sldMkLst>
        <pc:spChg chg="add mod">
          <ac:chgData name="Willigen, R.F. van der (Rob)" userId="b43bdd62-7b82-48e9-86cd-c7c10e260c14" providerId="ADAL" clId="{56DFA0E7-0860-4137-9977-FAFA9E10D814}" dt="2023-10-09T16:39:24.044" v="1152" actId="14100"/>
          <ac:spMkLst>
            <pc:docMk/>
            <pc:sldMk cId="3041553856" sldId="1973"/>
            <ac:spMk id="4" creationId="{C40A80C5-60E6-885B-DD3A-B32F12981506}"/>
          </ac:spMkLst>
        </pc:spChg>
        <pc:spChg chg="add mod">
          <ac:chgData name="Willigen, R.F. van der (Rob)" userId="b43bdd62-7b82-48e9-86cd-c7c10e260c14" providerId="ADAL" clId="{56DFA0E7-0860-4137-9977-FAFA9E10D814}" dt="2023-10-09T17:01:58.228" v="1338" actId="1076"/>
          <ac:spMkLst>
            <pc:docMk/>
            <pc:sldMk cId="3041553856" sldId="1973"/>
            <ac:spMk id="6" creationId="{A3CE9903-95DE-D159-8046-F1C5882969B0}"/>
          </ac:spMkLst>
        </pc:spChg>
        <pc:picChg chg="add mod">
          <ac:chgData name="Willigen, R.F. van der (Rob)" userId="b43bdd62-7b82-48e9-86cd-c7c10e260c14" providerId="ADAL" clId="{56DFA0E7-0860-4137-9977-FAFA9E10D814}" dt="2023-10-09T16:39:54.243" v="1154" actId="1076"/>
          <ac:picMkLst>
            <pc:docMk/>
            <pc:sldMk cId="3041553856" sldId="1973"/>
            <ac:picMk id="2" creationId="{DBE83308-326B-98A3-DB42-D80D77224C23}"/>
          </ac:picMkLst>
        </pc:picChg>
      </pc:sldChg>
      <pc:sldChg chg="addSp delSp modSp add mod ord">
        <pc:chgData name="Willigen, R.F. van der (Rob)" userId="b43bdd62-7b82-48e9-86cd-c7c10e260c14" providerId="ADAL" clId="{56DFA0E7-0860-4137-9977-FAFA9E10D814}" dt="2023-10-09T19:04:53.841" v="2097"/>
        <pc:sldMkLst>
          <pc:docMk/>
          <pc:sldMk cId="1993817636" sldId="1974"/>
        </pc:sldMkLst>
        <pc:spChg chg="add mod">
          <ac:chgData name="Willigen, R.F. van der (Rob)" userId="b43bdd62-7b82-48e9-86cd-c7c10e260c14" providerId="ADAL" clId="{56DFA0E7-0860-4137-9977-FAFA9E10D814}" dt="2023-10-09T18:15:35.476" v="1979" actId="1076"/>
          <ac:spMkLst>
            <pc:docMk/>
            <pc:sldMk cId="1993817636" sldId="1974"/>
            <ac:spMk id="5" creationId="{D65C516E-49F6-A47B-EB49-805C40FFBC11}"/>
          </ac:spMkLst>
        </pc:spChg>
        <pc:picChg chg="add mod">
          <ac:chgData name="Willigen, R.F. van der (Rob)" userId="b43bdd62-7b82-48e9-86cd-c7c10e260c14" providerId="ADAL" clId="{56DFA0E7-0860-4137-9977-FAFA9E10D814}" dt="2023-10-09T18:15:31.939" v="1978" actId="1076"/>
          <ac:picMkLst>
            <pc:docMk/>
            <pc:sldMk cId="1993817636" sldId="1974"/>
            <ac:picMk id="2" creationId="{22E5FAE1-1C26-27F8-3845-73062DEFF728}"/>
          </ac:picMkLst>
        </pc:picChg>
        <pc:picChg chg="add del mod">
          <ac:chgData name="Willigen, R.F. van der (Rob)" userId="b43bdd62-7b82-48e9-86cd-c7c10e260c14" providerId="ADAL" clId="{56DFA0E7-0860-4137-9977-FAFA9E10D814}" dt="2023-10-09T18:15:07.609" v="1971" actId="478"/>
          <ac:picMkLst>
            <pc:docMk/>
            <pc:sldMk cId="1993817636" sldId="1974"/>
            <ac:picMk id="3" creationId="{E86A6651-0EBA-9CA1-A2CB-D07B98008F67}"/>
          </ac:picMkLst>
        </pc:picChg>
      </pc:sldChg>
      <pc:sldChg chg="addSp modSp add mod ord">
        <pc:chgData name="Willigen, R.F. van der (Rob)" userId="b43bdd62-7b82-48e9-86cd-c7c10e260c14" providerId="ADAL" clId="{56DFA0E7-0860-4137-9977-FAFA9E10D814}" dt="2023-10-09T18:49:22.140" v="2007"/>
        <pc:sldMkLst>
          <pc:docMk/>
          <pc:sldMk cId="3847129797" sldId="1975"/>
        </pc:sldMkLst>
        <pc:spChg chg="add mod">
          <ac:chgData name="Willigen, R.F. van der (Rob)" userId="b43bdd62-7b82-48e9-86cd-c7c10e260c14" providerId="ADAL" clId="{56DFA0E7-0860-4137-9977-FAFA9E10D814}" dt="2023-10-09T18:18:04.669" v="1992" actId="1076"/>
          <ac:spMkLst>
            <pc:docMk/>
            <pc:sldMk cId="3847129797" sldId="1975"/>
            <ac:spMk id="4" creationId="{B5C230E5-17ED-B17A-F414-61BF42E422E4}"/>
          </ac:spMkLst>
        </pc:spChg>
        <pc:picChg chg="add mod">
          <ac:chgData name="Willigen, R.F. van der (Rob)" userId="b43bdd62-7b82-48e9-86cd-c7c10e260c14" providerId="ADAL" clId="{56DFA0E7-0860-4137-9977-FAFA9E10D814}" dt="2023-10-09T18:18:07.940" v="1993" actId="1076"/>
          <ac:picMkLst>
            <pc:docMk/>
            <pc:sldMk cId="3847129797" sldId="1975"/>
            <ac:picMk id="2" creationId="{29406611-16D9-65BD-161B-431E111EF029}"/>
          </ac:picMkLst>
        </pc:picChg>
        <pc:picChg chg="add mod">
          <ac:chgData name="Willigen, R.F. van der (Rob)" userId="b43bdd62-7b82-48e9-86cd-c7c10e260c14" providerId="ADAL" clId="{56DFA0E7-0860-4137-9977-FAFA9E10D814}" dt="2023-10-09T18:19:39.940" v="2003" actId="1076"/>
          <ac:picMkLst>
            <pc:docMk/>
            <pc:sldMk cId="3847129797" sldId="1975"/>
            <ac:picMk id="5" creationId="{5CE22F29-4CF5-DDA9-5D0D-3C5EDD1DBCDE}"/>
          </ac:picMkLst>
        </pc:picChg>
        <pc:picChg chg="add mod">
          <ac:chgData name="Willigen, R.F. van der (Rob)" userId="b43bdd62-7b82-48e9-86cd-c7c10e260c14" providerId="ADAL" clId="{56DFA0E7-0860-4137-9977-FAFA9E10D814}" dt="2023-10-09T18:19:45.844" v="2005" actId="14100"/>
          <ac:picMkLst>
            <pc:docMk/>
            <pc:sldMk cId="3847129797" sldId="1975"/>
            <ac:picMk id="6" creationId="{08E3FB78-504E-75ED-014B-DCC4570773D0}"/>
          </ac:picMkLst>
        </pc:picChg>
      </pc:sldChg>
      <pc:sldChg chg="add del">
        <pc:chgData name="Willigen, R.F. van der (Rob)" userId="b43bdd62-7b82-48e9-86cd-c7c10e260c14" providerId="ADAL" clId="{56DFA0E7-0860-4137-9977-FAFA9E10D814}" dt="2023-10-09T19:05:01.340" v="2101" actId="47"/>
        <pc:sldMkLst>
          <pc:docMk/>
          <pc:sldMk cId="2859108935" sldId="1976"/>
        </pc:sldMkLst>
      </pc:sldChg>
      <pc:sldChg chg="add">
        <pc:chgData name="Willigen, R.F. van der (Rob)" userId="b43bdd62-7b82-48e9-86cd-c7c10e260c14" providerId="ADAL" clId="{56DFA0E7-0860-4137-9977-FAFA9E10D814}" dt="2023-10-09T16:37:52.889" v="1136"/>
        <pc:sldMkLst>
          <pc:docMk/>
          <pc:sldMk cId="4227357042" sldId="1977"/>
        </pc:sldMkLst>
      </pc:sldChg>
      <pc:sldChg chg="add del">
        <pc:chgData name="Willigen, R.F. van der (Rob)" userId="b43bdd62-7b82-48e9-86cd-c7c10e260c14" providerId="ADAL" clId="{56DFA0E7-0860-4137-9977-FAFA9E10D814}" dt="2023-10-09T17:17:12.004" v="1372" actId="47"/>
        <pc:sldMkLst>
          <pc:docMk/>
          <pc:sldMk cId="2762560123" sldId="1978"/>
        </pc:sldMkLst>
      </pc:sldChg>
      <pc:sldChg chg="addSp modSp add mod ord">
        <pc:chgData name="Willigen, R.F. van der (Rob)" userId="b43bdd62-7b82-48e9-86cd-c7c10e260c14" providerId="ADAL" clId="{56DFA0E7-0860-4137-9977-FAFA9E10D814}" dt="2023-10-09T17:17:04.400" v="1371" actId="207"/>
        <pc:sldMkLst>
          <pc:docMk/>
          <pc:sldMk cId="253324630" sldId="1979"/>
        </pc:sldMkLst>
        <pc:spChg chg="add mod">
          <ac:chgData name="Willigen, R.F. van der (Rob)" userId="b43bdd62-7b82-48e9-86cd-c7c10e260c14" providerId="ADAL" clId="{56DFA0E7-0860-4137-9977-FAFA9E10D814}" dt="2023-10-09T17:17:04.400" v="1371" actId="207"/>
          <ac:spMkLst>
            <pc:docMk/>
            <pc:sldMk cId="253324630" sldId="1979"/>
            <ac:spMk id="4" creationId="{8830D020-5B7C-8BF9-9AB3-1ED2632974EB}"/>
          </ac:spMkLst>
        </pc:spChg>
        <pc:picChg chg="add mod">
          <ac:chgData name="Willigen, R.F. van der (Rob)" userId="b43bdd62-7b82-48e9-86cd-c7c10e260c14" providerId="ADAL" clId="{56DFA0E7-0860-4137-9977-FAFA9E10D814}" dt="2023-10-09T17:16:52.818" v="1369" actId="1076"/>
          <ac:picMkLst>
            <pc:docMk/>
            <pc:sldMk cId="253324630" sldId="1979"/>
            <ac:picMk id="2" creationId="{7744477C-5C5E-1991-0E68-3920460F3405}"/>
          </ac:picMkLst>
        </pc:picChg>
      </pc:sldChg>
      <pc:sldChg chg="addSp modSp add mod ord">
        <pc:chgData name="Willigen, R.F. van der (Rob)" userId="b43bdd62-7b82-48e9-86cd-c7c10e260c14" providerId="ADAL" clId="{56DFA0E7-0860-4137-9977-FAFA9E10D814}" dt="2023-10-09T17:23:03.403" v="1428" actId="1076"/>
        <pc:sldMkLst>
          <pc:docMk/>
          <pc:sldMk cId="3874990387" sldId="1980"/>
        </pc:sldMkLst>
        <pc:spChg chg="add mod">
          <ac:chgData name="Willigen, R.F. van der (Rob)" userId="b43bdd62-7b82-48e9-86cd-c7c10e260c14" providerId="ADAL" clId="{56DFA0E7-0860-4137-9977-FAFA9E10D814}" dt="2023-10-09T17:22:41.652" v="1423" actId="1076"/>
          <ac:spMkLst>
            <pc:docMk/>
            <pc:sldMk cId="3874990387" sldId="1980"/>
            <ac:spMk id="3" creationId="{77AA7916-69B3-9D2E-C8BA-82CA2A4E00D8}"/>
          </ac:spMkLst>
        </pc:spChg>
        <pc:spChg chg="add mod">
          <ac:chgData name="Willigen, R.F. van der (Rob)" userId="b43bdd62-7b82-48e9-86cd-c7c10e260c14" providerId="ADAL" clId="{56DFA0E7-0860-4137-9977-FAFA9E10D814}" dt="2023-10-09T17:23:03.403" v="1428" actId="1076"/>
          <ac:spMkLst>
            <pc:docMk/>
            <pc:sldMk cId="3874990387" sldId="1980"/>
            <ac:spMk id="7" creationId="{8462CA9A-3375-6829-4F2B-94293D3EABB6}"/>
          </ac:spMkLst>
        </pc:spChg>
        <pc:picChg chg="add mod">
          <ac:chgData name="Willigen, R.F. van der (Rob)" userId="b43bdd62-7b82-48e9-86cd-c7c10e260c14" providerId="ADAL" clId="{56DFA0E7-0860-4137-9977-FAFA9E10D814}" dt="2023-10-09T17:22:11.051" v="1415" actId="1076"/>
          <ac:picMkLst>
            <pc:docMk/>
            <pc:sldMk cId="3874990387" sldId="1980"/>
            <ac:picMk id="4" creationId="{35792708-0AF0-7D7D-C64C-5374AD07D071}"/>
          </ac:picMkLst>
        </pc:picChg>
        <pc:picChg chg="add mod">
          <ac:chgData name="Willigen, R.F. van der (Rob)" userId="b43bdd62-7b82-48e9-86cd-c7c10e260c14" providerId="ADAL" clId="{56DFA0E7-0860-4137-9977-FAFA9E10D814}" dt="2023-10-09T17:22:12.698" v="1416" actId="1076"/>
          <ac:picMkLst>
            <pc:docMk/>
            <pc:sldMk cId="3874990387" sldId="1980"/>
            <ac:picMk id="5" creationId="{22680A45-5787-CF87-13C0-B1A099F3F5D6}"/>
          </ac:picMkLst>
        </pc:picChg>
      </pc:sldChg>
      <pc:sldChg chg="addSp modSp add ord">
        <pc:chgData name="Willigen, R.F. van der (Rob)" userId="b43bdd62-7b82-48e9-86cd-c7c10e260c14" providerId="ADAL" clId="{56DFA0E7-0860-4137-9977-FAFA9E10D814}" dt="2023-10-09T17:19:03.776" v="1390"/>
        <pc:sldMkLst>
          <pc:docMk/>
          <pc:sldMk cId="786885309" sldId="1981"/>
        </pc:sldMkLst>
        <pc:spChg chg="add mod">
          <ac:chgData name="Willigen, R.F. van der (Rob)" userId="b43bdd62-7b82-48e9-86cd-c7c10e260c14" providerId="ADAL" clId="{56DFA0E7-0860-4137-9977-FAFA9E10D814}" dt="2023-10-09T17:19:03.776" v="1390"/>
          <ac:spMkLst>
            <pc:docMk/>
            <pc:sldMk cId="786885309" sldId="1981"/>
            <ac:spMk id="2" creationId="{81D9E11B-AECC-B096-A0D2-524A34B56E54}"/>
          </ac:spMkLst>
        </pc:spChg>
        <pc:picChg chg="add mod">
          <ac:chgData name="Willigen, R.F. van der (Rob)" userId="b43bdd62-7b82-48e9-86cd-c7c10e260c14" providerId="ADAL" clId="{56DFA0E7-0860-4137-9977-FAFA9E10D814}" dt="2023-10-09T17:18:10.478" v="1386" actId="1076"/>
          <ac:picMkLst>
            <pc:docMk/>
            <pc:sldMk cId="786885309" sldId="1981"/>
            <ac:picMk id="9218" creationId="{4740957B-F3D8-2CFF-BE87-760129689FCF}"/>
          </ac:picMkLst>
        </pc:picChg>
        <pc:picChg chg="add mod">
          <ac:chgData name="Willigen, R.F. van der (Rob)" userId="b43bdd62-7b82-48e9-86cd-c7c10e260c14" providerId="ADAL" clId="{56DFA0E7-0860-4137-9977-FAFA9E10D814}" dt="2023-10-09T17:18:19.406" v="1389" actId="1076"/>
          <ac:picMkLst>
            <pc:docMk/>
            <pc:sldMk cId="786885309" sldId="1981"/>
            <ac:picMk id="9220" creationId="{FDBD457E-CB6C-04B5-E2CC-7090C53E8240}"/>
          </ac:picMkLst>
        </pc:picChg>
      </pc:sldChg>
      <pc:sldChg chg="addSp delSp modSp add mod ord">
        <pc:chgData name="Willigen, R.F. van der (Rob)" userId="b43bdd62-7b82-48e9-86cd-c7c10e260c14" providerId="ADAL" clId="{56DFA0E7-0860-4137-9977-FAFA9E10D814}" dt="2023-10-09T17:35:08.866" v="1620"/>
        <pc:sldMkLst>
          <pc:docMk/>
          <pc:sldMk cId="4177502801" sldId="1982"/>
        </pc:sldMkLst>
        <pc:spChg chg="add del mod">
          <ac:chgData name="Willigen, R.F. van der (Rob)" userId="b43bdd62-7b82-48e9-86cd-c7c10e260c14" providerId="ADAL" clId="{56DFA0E7-0860-4137-9977-FAFA9E10D814}" dt="2023-10-09T17:33:28.685" v="1606" actId="478"/>
          <ac:spMkLst>
            <pc:docMk/>
            <pc:sldMk cId="4177502801" sldId="1982"/>
            <ac:spMk id="4" creationId="{60A7C381-E92E-C1DD-88FB-49CDFEF6A97C}"/>
          </ac:spMkLst>
        </pc:spChg>
        <pc:spChg chg="add del mod">
          <ac:chgData name="Willigen, R.F. van der (Rob)" userId="b43bdd62-7b82-48e9-86cd-c7c10e260c14" providerId="ADAL" clId="{56DFA0E7-0860-4137-9977-FAFA9E10D814}" dt="2023-10-09T17:32:36.091" v="1590"/>
          <ac:spMkLst>
            <pc:docMk/>
            <pc:sldMk cId="4177502801" sldId="1982"/>
            <ac:spMk id="5" creationId="{34100E21-3807-C938-A079-DBB1C874F9AE}"/>
          </ac:spMkLst>
        </pc:spChg>
        <pc:picChg chg="add mod">
          <ac:chgData name="Willigen, R.F. van der (Rob)" userId="b43bdd62-7b82-48e9-86cd-c7c10e260c14" providerId="ADAL" clId="{56DFA0E7-0860-4137-9977-FAFA9E10D814}" dt="2023-10-09T17:33:36.658" v="1609" actId="1076"/>
          <ac:picMkLst>
            <pc:docMk/>
            <pc:sldMk cId="4177502801" sldId="1982"/>
            <ac:picMk id="2" creationId="{9915FF96-E37D-D2FB-3FCE-E62EE7DB1EAF}"/>
          </ac:picMkLst>
        </pc:picChg>
        <pc:picChg chg="add del mod">
          <ac:chgData name="Willigen, R.F. van der (Rob)" userId="b43bdd62-7b82-48e9-86cd-c7c10e260c14" providerId="ADAL" clId="{56DFA0E7-0860-4137-9977-FAFA9E10D814}" dt="2023-10-09T17:34:08.852" v="1617" actId="1076"/>
          <ac:picMkLst>
            <pc:docMk/>
            <pc:sldMk cId="4177502801" sldId="1982"/>
            <ac:picMk id="20483" creationId="{1C308D6F-7C6B-19EA-4838-8956B6D00C2B}"/>
          </ac:picMkLst>
        </pc:picChg>
        <pc:picChg chg="add del mod">
          <ac:chgData name="Willigen, R.F. van der (Rob)" userId="b43bdd62-7b82-48e9-86cd-c7c10e260c14" providerId="ADAL" clId="{56DFA0E7-0860-4137-9977-FAFA9E10D814}" dt="2023-10-09T17:33:31.879" v="1607" actId="478"/>
          <ac:picMkLst>
            <pc:docMk/>
            <pc:sldMk cId="4177502801" sldId="1982"/>
            <ac:picMk id="20485" creationId="{48CC8DE3-C205-ECD6-A199-3DF3829E464E}"/>
          </ac:picMkLst>
        </pc:picChg>
        <pc:picChg chg="add del mod">
          <ac:chgData name="Willigen, R.F. van der (Rob)" userId="b43bdd62-7b82-48e9-86cd-c7c10e260c14" providerId="ADAL" clId="{56DFA0E7-0860-4137-9977-FAFA9E10D814}" dt="2023-10-09T17:33:28.147" v="1605"/>
          <ac:picMkLst>
            <pc:docMk/>
            <pc:sldMk cId="4177502801" sldId="1982"/>
            <ac:picMk id="20487" creationId="{EC036F42-2DB4-34E7-1B88-D58F01AEE757}"/>
          </ac:picMkLst>
        </pc:picChg>
        <pc:picChg chg="add mod">
          <ac:chgData name="Willigen, R.F. van der (Rob)" userId="b43bdd62-7b82-48e9-86cd-c7c10e260c14" providerId="ADAL" clId="{56DFA0E7-0860-4137-9977-FAFA9E10D814}" dt="2023-10-09T17:34:11.132" v="1618" actId="1076"/>
          <ac:picMkLst>
            <pc:docMk/>
            <pc:sldMk cId="4177502801" sldId="1982"/>
            <ac:picMk id="20489" creationId="{EB10FD8D-A7F9-812E-BC65-C59FC8A2EC8A}"/>
          </ac:picMkLst>
        </pc:picChg>
      </pc:sldChg>
      <pc:sldChg chg="addSp modSp add mod">
        <pc:chgData name="Willigen, R.F. van der (Rob)" userId="b43bdd62-7b82-48e9-86cd-c7c10e260c14" providerId="ADAL" clId="{56DFA0E7-0860-4137-9977-FAFA9E10D814}" dt="2023-10-09T18:56:42.220" v="2079" actId="1076"/>
        <pc:sldMkLst>
          <pc:docMk/>
          <pc:sldMk cId="3144809320" sldId="1983"/>
        </pc:sldMkLst>
        <pc:spChg chg="add mod">
          <ac:chgData name="Willigen, R.F. van der (Rob)" userId="b43bdd62-7b82-48e9-86cd-c7c10e260c14" providerId="ADAL" clId="{56DFA0E7-0860-4137-9977-FAFA9E10D814}" dt="2023-10-09T18:56:42.220" v="2079" actId="1076"/>
          <ac:spMkLst>
            <pc:docMk/>
            <pc:sldMk cId="3144809320" sldId="1983"/>
            <ac:spMk id="4" creationId="{CD604A6E-1853-7A72-E8E4-464F6D1E759C}"/>
          </ac:spMkLst>
        </pc:spChg>
        <pc:picChg chg="add mod">
          <ac:chgData name="Willigen, R.F. van der (Rob)" userId="b43bdd62-7b82-48e9-86cd-c7c10e260c14" providerId="ADAL" clId="{56DFA0E7-0860-4137-9977-FAFA9E10D814}" dt="2023-10-09T18:56:38.621" v="2078" actId="1076"/>
          <ac:picMkLst>
            <pc:docMk/>
            <pc:sldMk cId="3144809320" sldId="1983"/>
            <ac:picMk id="2" creationId="{6A73C240-69A9-77D4-9950-D5742963B4A9}"/>
          </ac:picMkLst>
        </pc:picChg>
      </pc:sldChg>
      <pc:sldChg chg="addSp modSp add del mod">
        <pc:chgData name="Willigen, R.F. van der (Rob)" userId="b43bdd62-7b82-48e9-86cd-c7c10e260c14" providerId="ADAL" clId="{56DFA0E7-0860-4137-9977-FAFA9E10D814}" dt="2023-10-09T18:05:53.464" v="1881" actId="167"/>
        <pc:sldMkLst>
          <pc:docMk/>
          <pc:sldMk cId="293356071" sldId="1984"/>
        </pc:sldMkLst>
        <pc:spChg chg="add mod ord">
          <ac:chgData name="Willigen, R.F. van der (Rob)" userId="b43bdd62-7b82-48e9-86cd-c7c10e260c14" providerId="ADAL" clId="{56DFA0E7-0860-4137-9977-FAFA9E10D814}" dt="2023-10-09T18:05:53.464" v="1881" actId="167"/>
          <ac:spMkLst>
            <pc:docMk/>
            <pc:sldMk cId="293356071" sldId="1984"/>
            <ac:spMk id="2" creationId="{B0F4A849-2AA6-0966-BA6E-71149F7783DE}"/>
          </ac:spMkLst>
        </pc:spChg>
        <pc:spChg chg="mod">
          <ac:chgData name="Willigen, R.F. van der (Rob)" userId="b43bdd62-7b82-48e9-86cd-c7c10e260c14" providerId="ADAL" clId="{56DFA0E7-0860-4137-9977-FAFA9E10D814}" dt="2023-10-09T17:26:30.515" v="1527" actId="20577"/>
          <ac:spMkLst>
            <pc:docMk/>
            <pc:sldMk cId="293356071" sldId="1984"/>
            <ac:spMk id="8" creationId="{00000000-0000-0000-0000-000000000000}"/>
          </ac:spMkLst>
        </pc:spChg>
      </pc:sldChg>
      <pc:sldChg chg="add del">
        <pc:chgData name="Willigen, R.F. van der (Rob)" userId="b43bdd62-7b82-48e9-86cd-c7c10e260c14" providerId="ADAL" clId="{56DFA0E7-0860-4137-9977-FAFA9E10D814}" dt="2023-10-09T17:25:02.288" v="1472" actId="47"/>
        <pc:sldMkLst>
          <pc:docMk/>
          <pc:sldMk cId="2706149077" sldId="1985"/>
        </pc:sldMkLst>
      </pc:sldChg>
      <pc:sldChg chg="add del">
        <pc:chgData name="Willigen, R.F. van der (Rob)" userId="b43bdd62-7b82-48e9-86cd-c7c10e260c14" providerId="ADAL" clId="{56DFA0E7-0860-4137-9977-FAFA9E10D814}" dt="2023-10-09T17:25:04.077" v="1473" actId="47"/>
        <pc:sldMkLst>
          <pc:docMk/>
          <pc:sldMk cId="2222147762" sldId="1986"/>
        </pc:sldMkLst>
      </pc:sldChg>
      <pc:sldChg chg="addSp modSp add mod ord">
        <pc:chgData name="Willigen, R.F. van der (Rob)" userId="b43bdd62-7b82-48e9-86cd-c7c10e260c14" providerId="ADAL" clId="{56DFA0E7-0860-4137-9977-FAFA9E10D814}" dt="2023-10-09T18:06:04.935" v="1883" actId="167"/>
        <pc:sldMkLst>
          <pc:docMk/>
          <pc:sldMk cId="4021045386" sldId="1987"/>
        </pc:sldMkLst>
        <pc:spChg chg="add mod ord">
          <ac:chgData name="Willigen, R.F. van der (Rob)" userId="b43bdd62-7b82-48e9-86cd-c7c10e260c14" providerId="ADAL" clId="{56DFA0E7-0860-4137-9977-FAFA9E10D814}" dt="2023-10-09T18:06:04.935" v="1883" actId="167"/>
          <ac:spMkLst>
            <pc:docMk/>
            <pc:sldMk cId="4021045386" sldId="1987"/>
            <ac:spMk id="2" creationId="{1D90141D-12B6-C646-F850-8CB2E5C84C30}"/>
          </ac:spMkLst>
        </pc:spChg>
        <pc:spChg chg="mod">
          <ac:chgData name="Willigen, R.F. van der (Rob)" userId="b43bdd62-7b82-48e9-86cd-c7c10e260c14" providerId="ADAL" clId="{56DFA0E7-0860-4137-9977-FAFA9E10D814}" dt="2023-10-09T17:26:16.159" v="1514" actId="20577"/>
          <ac:spMkLst>
            <pc:docMk/>
            <pc:sldMk cId="4021045386" sldId="1987"/>
            <ac:spMk id="8" creationId="{00000000-0000-0000-0000-000000000000}"/>
          </ac:spMkLst>
        </pc:spChg>
      </pc:sldChg>
      <pc:sldChg chg="addSp modSp add mod ord">
        <pc:chgData name="Willigen, R.F. van der (Rob)" userId="b43bdd62-7b82-48e9-86cd-c7c10e260c14" providerId="ADAL" clId="{56DFA0E7-0860-4137-9977-FAFA9E10D814}" dt="2023-10-09T18:06:15.661" v="1885" actId="167"/>
        <pc:sldMkLst>
          <pc:docMk/>
          <pc:sldMk cId="1129841539" sldId="1988"/>
        </pc:sldMkLst>
        <pc:spChg chg="add mod ord">
          <ac:chgData name="Willigen, R.F. van der (Rob)" userId="b43bdd62-7b82-48e9-86cd-c7c10e260c14" providerId="ADAL" clId="{56DFA0E7-0860-4137-9977-FAFA9E10D814}" dt="2023-10-09T18:06:15.661" v="1885" actId="167"/>
          <ac:spMkLst>
            <pc:docMk/>
            <pc:sldMk cId="1129841539" sldId="1988"/>
            <ac:spMk id="2" creationId="{C4B3A0BA-6F49-1B12-EA33-AA0D8B158228}"/>
          </ac:spMkLst>
        </pc:spChg>
        <pc:spChg chg="mod">
          <ac:chgData name="Willigen, R.F. van der (Rob)" userId="b43bdd62-7b82-48e9-86cd-c7c10e260c14" providerId="ADAL" clId="{56DFA0E7-0860-4137-9977-FAFA9E10D814}" dt="2023-10-09T17:28:05.446" v="1554" actId="255"/>
          <ac:spMkLst>
            <pc:docMk/>
            <pc:sldMk cId="1129841539" sldId="1988"/>
            <ac:spMk id="8" creationId="{00000000-0000-0000-0000-000000000000}"/>
          </ac:spMkLst>
        </pc:spChg>
        <pc:grpChg chg="mod">
          <ac:chgData name="Willigen, R.F. van der (Rob)" userId="b43bdd62-7b82-48e9-86cd-c7c10e260c14" providerId="ADAL" clId="{56DFA0E7-0860-4137-9977-FAFA9E10D814}" dt="2023-10-09T17:27:55.548" v="1553" actId="14100"/>
          <ac:grpSpMkLst>
            <pc:docMk/>
            <pc:sldMk cId="1129841539" sldId="1988"/>
            <ac:grpSpMk id="4" creationId="{00000000-0000-0000-0000-000000000000}"/>
          </ac:grpSpMkLst>
        </pc:grpChg>
      </pc:sldChg>
      <pc:sldChg chg="add del ord">
        <pc:chgData name="Willigen, R.F. van der (Rob)" userId="b43bdd62-7b82-48e9-86cd-c7c10e260c14" providerId="ADAL" clId="{56DFA0E7-0860-4137-9977-FAFA9E10D814}" dt="2023-10-09T17:28:19.890" v="1559" actId="47"/>
        <pc:sldMkLst>
          <pc:docMk/>
          <pc:sldMk cId="2364862774" sldId="1989"/>
        </pc:sldMkLst>
      </pc:sldChg>
      <pc:sldChg chg="modSp add del mod ord">
        <pc:chgData name="Willigen, R.F. van der (Rob)" userId="b43bdd62-7b82-48e9-86cd-c7c10e260c14" providerId="ADAL" clId="{56DFA0E7-0860-4137-9977-FAFA9E10D814}" dt="2023-10-09T17:28:17.999" v="1558" actId="47"/>
        <pc:sldMkLst>
          <pc:docMk/>
          <pc:sldMk cId="3775608620" sldId="1990"/>
        </pc:sldMkLst>
        <pc:spChg chg="mod">
          <ac:chgData name="Willigen, R.F. van der (Rob)" userId="b43bdd62-7b82-48e9-86cd-c7c10e260c14" providerId="ADAL" clId="{56DFA0E7-0860-4137-9977-FAFA9E10D814}" dt="2023-10-09T17:26:58.870" v="1543" actId="20577"/>
          <ac:spMkLst>
            <pc:docMk/>
            <pc:sldMk cId="3775608620" sldId="1990"/>
            <ac:spMk id="8" creationId="{00000000-0000-0000-0000-000000000000}"/>
          </ac:spMkLst>
        </pc:spChg>
      </pc:sldChg>
      <pc:sldChg chg="addSp modSp add mod ord">
        <pc:chgData name="Willigen, R.F. van der (Rob)" userId="b43bdd62-7b82-48e9-86cd-c7c10e260c14" providerId="ADAL" clId="{56DFA0E7-0860-4137-9977-FAFA9E10D814}" dt="2023-10-09T18:06:26.136" v="1887" actId="167"/>
        <pc:sldMkLst>
          <pc:docMk/>
          <pc:sldMk cId="3120627163" sldId="1991"/>
        </pc:sldMkLst>
        <pc:spChg chg="add mod ord">
          <ac:chgData name="Willigen, R.F. van der (Rob)" userId="b43bdd62-7b82-48e9-86cd-c7c10e260c14" providerId="ADAL" clId="{56DFA0E7-0860-4137-9977-FAFA9E10D814}" dt="2023-10-09T18:06:26.136" v="1887" actId="167"/>
          <ac:spMkLst>
            <pc:docMk/>
            <pc:sldMk cId="3120627163" sldId="1991"/>
            <ac:spMk id="2" creationId="{08D22E08-9D7E-9AF7-07C0-5C1444710A68}"/>
          </ac:spMkLst>
        </pc:spChg>
        <pc:spChg chg="mod">
          <ac:chgData name="Willigen, R.F. van der (Rob)" userId="b43bdd62-7b82-48e9-86cd-c7c10e260c14" providerId="ADAL" clId="{56DFA0E7-0860-4137-9977-FAFA9E10D814}" dt="2023-10-09T17:28:28.273" v="1570" actId="20577"/>
          <ac:spMkLst>
            <pc:docMk/>
            <pc:sldMk cId="3120627163" sldId="1991"/>
            <ac:spMk id="8" creationId="{00000000-0000-0000-0000-000000000000}"/>
          </ac:spMkLst>
        </pc:spChg>
      </pc:sldChg>
      <pc:sldChg chg="addSp delSp modSp add mod">
        <pc:chgData name="Willigen, R.F. van der (Rob)" userId="b43bdd62-7b82-48e9-86cd-c7c10e260c14" providerId="ADAL" clId="{56DFA0E7-0860-4137-9977-FAFA9E10D814}" dt="2023-10-09T18:09:20.420" v="1961" actId="207"/>
        <pc:sldMkLst>
          <pc:docMk/>
          <pc:sldMk cId="1806392458" sldId="1992"/>
        </pc:sldMkLst>
        <pc:spChg chg="add mod">
          <ac:chgData name="Willigen, R.F. van der (Rob)" userId="b43bdd62-7b82-48e9-86cd-c7c10e260c14" providerId="ADAL" clId="{56DFA0E7-0860-4137-9977-FAFA9E10D814}" dt="2023-10-09T18:09:20.420" v="1961" actId="207"/>
          <ac:spMkLst>
            <pc:docMk/>
            <pc:sldMk cId="1806392458" sldId="1992"/>
            <ac:spMk id="2" creationId="{CF70176B-2F5C-0E4A-4C58-B36DE38D7817}"/>
          </ac:spMkLst>
        </pc:spChg>
        <pc:spChg chg="mod">
          <ac:chgData name="Willigen, R.F. van der (Rob)" userId="b43bdd62-7b82-48e9-86cd-c7c10e260c14" providerId="ADAL" clId="{56DFA0E7-0860-4137-9977-FAFA9E10D814}" dt="2023-10-09T18:07:33.178" v="1904" actId="20577"/>
          <ac:spMkLst>
            <pc:docMk/>
            <pc:sldMk cId="1806392458" sldId="1992"/>
            <ac:spMk id="8" creationId="{0D501CA2-5363-7349-A6FD-BF7678EE2552}"/>
          </ac:spMkLst>
        </pc:spChg>
        <pc:spChg chg="mod">
          <ac:chgData name="Willigen, R.F. van der (Rob)" userId="b43bdd62-7b82-48e9-86cd-c7c10e260c14" providerId="ADAL" clId="{56DFA0E7-0860-4137-9977-FAFA9E10D814}" dt="2023-10-09T17:37:51.586" v="1680" actId="164"/>
          <ac:spMkLst>
            <pc:docMk/>
            <pc:sldMk cId="1806392458" sldId="1992"/>
            <ac:spMk id="10" creationId="{6C58FA97-DE2F-11CA-BBFA-773BB1C4B442}"/>
          </ac:spMkLst>
        </pc:spChg>
        <pc:spChg chg="del">
          <ac:chgData name="Willigen, R.F. van der (Rob)" userId="b43bdd62-7b82-48e9-86cd-c7c10e260c14" providerId="ADAL" clId="{56DFA0E7-0860-4137-9977-FAFA9E10D814}" dt="2023-10-09T17:36:45.533" v="1634" actId="478"/>
          <ac:spMkLst>
            <pc:docMk/>
            <pc:sldMk cId="1806392458" sldId="1992"/>
            <ac:spMk id="13" creationId="{559B3AE0-B68F-A77A-A2E2-0C37010A8895}"/>
          </ac:spMkLst>
        </pc:spChg>
        <pc:spChg chg="del">
          <ac:chgData name="Willigen, R.F. van der (Rob)" userId="b43bdd62-7b82-48e9-86cd-c7c10e260c14" providerId="ADAL" clId="{56DFA0E7-0860-4137-9977-FAFA9E10D814}" dt="2023-10-09T17:36:47.174" v="1635" actId="478"/>
          <ac:spMkLst>
            <pc:docMk/>
            <pc:sldMk cId="1806392458" sldId="1992"/>
            <ac:spMk id="15" creationId="{27B893C2-0776-A239-54B9-1DF492841441}"/>
          </ac:spMkLst>
        </pc:spChg>
        <pc:spChg chg="mod">
          <ac:chgData name="Willigen, R.F. van der (Rob)" userId="b43bdd62-7b82-48e9-86cd-c7c10e260c14" providerId="ADAL" clId="{56DFA0E7-0860-4137-9977-FAFA9E10D814}" dt="2023-10-09T17:37:51.586" v="1680" actId="164"/>
          <ac:spMkLst>
            <pc:docMk/>
            <pc:sldMk cId="1806392458" sldId="1992"/>
            <ac:spMk id="17" creationId="{FBEB7A31-B890-3489-ADC8-1E1D55071DD3}"/>
          </ac:spMkLst>
        </pc:spChg>
        <pc:grpChg chg="add del mod">
          <ac:chgData name="Willigen, R.F. van der (Rob)" userId="b43bdd62-7b82-48e9-86cd-c7c10e260c14" providerId="ADAL" clId="{56DFA0E7-0860-4137-9977-FAFA9E10D814}" dt="2023-10-09T18:07:37.513" v="1905" actId="478"/>
          <ac:grpSpMkLst>
            <pc:docMk/>
            <pc:sldMk cId="1806392458" sldId="1992"/>
            <ac:grpSpMk id="3" creationId="{B9E05A7E-5A46-869D-FEFF-85356133D3AE}"/>
          </ac:grpSpMkLst>
        </pc:grpChg>
        <pc:grpChg chg="mod">
          <ac:chgData name="Willigen, R.F. van der (Rob)" userId="b43bdd62-7b82-48e9-86cd-c7c10e260c14" providerId="ADAL" clId="{56DFA0E7-0860-4137-9977-FAFA9E10D814}" dt="2023-10-09T17:37:51.586" v="1680" actId="164"/>
          <ac:grpSpMkLst>
            <pc:docMk/>
            <pc:sldMk cId="1806392458" sldId="1992"/>
            <ac:grpSpMk id="5" creationId="{69F7EAA1-6FF0-C2AC-2305-6C339B66DFD6}"/>
          </ac:grpSpMkLst>
        </pc:grpChg>
        <pc:picChg chg="mod">
          <ac:chgData name="Willigen, R.F. van der (Rob)" userId="b43bdd62-7b82-48e9-86cd-c7c10e260c14" providerId="ADAL" clId="{56DFA0E7-0860-4137-9977-FAFA9E10D814}" dt="2023-10-09T17:39:03.572" v="1749" actId="1076"/>
          <ac:picMkLst>
            <pc:docMk/>
            <pc:sldMk cId="1806392458" sldId="1992"/>
            <ac:picMk id="4" creationId="{615B9CF4-8011-27AD-63DA-333563528B4E}"/>
          </ac:picMkLst>
        </pc:picChg>
      </pc:sldChg>
      <pc:sldChg chg="addSp modSp add mod ord">
        <pc:chgData name="Willigen, R.F. van der (Rob)" userId="b43bdd62-7b82-48e9-86cd-c7c10e260c14" providerId="ADAL" clId="{56DFA0E7-0860-4137-9977-FAFA9E10D814}" dt="2023-10-09T18:51:45.796" v="2053" actId="1035"/>
        <pc:sldMkLst>
          <pc:docMk/>
          <pc:sldMk cId="3404388238" sldId="1993"/>
        </pc:sldMkLst>
        <pc:spChg chg="add mod ord">
          <ac:chgData name="Willigen, R.F. van der (Rob)" userId="b43bdd62-7b82-48e9-86cd-c7c10e260c14" providerId="ADAL" clId="{56DFA0E7-0860-4137-9977-FAFA9E10D814}" dt="2023-10-09T18:05:29.504" v="1878" actId="167"/>
          <ac:spMkLst>
            <pc:docMk/>
            <pc:sldMk cId="3404388238" sldId="1993"/>
            <ac:spMk id="2" creationId="{E327F727-23E6-604F-8853-EDE2536DC835}"/>
          </ac:spMkLst>
        </pc:spChg>
        <pc:spChg chg="mod">
          <ac:chgData name="Willigen, R.F. van der (Rob)" userId="b43bdd62-7b82-48e9-86cd-c7c10e260c14" providerId="ADAL" clId="{56DFA0E7-0860-4137-9977-FAFA9E10D814}" dt="2023-10-09T18:51:45.796" v="2053" actId="1035"/>
          <ac:spMkLst>
            <pc:docMk/>
            <pc:sldMk cId="3404388238" sldId="1993"/>
            <ac:spMk id="8" creationId="{00000000-0000-0000-0000-000000000000}"/>
          </ac:spMkLst>
        </pc:spChg>
      </pc:sldChg>
      <pc:sldChg chg="add del">
        <pc:chgData name="Willigen, R.F. van der (Rob)" userId="b43bdd62-7b82-48e9-86cd-c7c10e260c14" providerId="ADAL" clId="{56DFA0E7-0860-4137-9977-FAFA9E10D814}" dt="2023-10-09T19:04:36.980" v="2095" actId="47"/>
        <pc:sldMkLst>
          <pc:docMk/>
          <pc:sldMk cId="728326045" sldId="1994"/>
        </pc:sldMkLst>
      </pc:sldChg>
      <pc:sldChg chg="addSp modSp add ord">
        <pc:chgData name="Willigen, R.F. van der (Rob)" userId="b43bdd62-7b82-48e9-86cd-c7c10e260c14" providerId="ADAL" clId="{56DFA0E7-0860-4137-9977-FAFA9E10D814}" dt="2023-10-09T19:00:36.782" v="2090" actId="14100"/>
        <pc:sldMkLst>
          <pc:docMk/>
          <pc:sldMk cId="1821547965" sldId="1995"/>
        </pc:sldMkLst>
        <pc:picChg chg="add mod">
          <ac:chgData name="Willigen, R.F. van der (Rob)" userId="b43bdd62-7b82-48e9-86cd-c7c10e260c14" providerId="ADAL" clId="{56DFA0E7-0860-4137-9977-FAFA9E10D814}" dt="2023-10-09T19:00:07.149" v="2085" actId="1076"/>
          <ac:picMkLst>
            <pc:docMk/>
            <pc:sldMk cId="1821547965" sldId="1995"/>
            <ac:picMk id="26626" creationId="{75308B04-7174-0227-ADE4-C8DFF35AC9D1}"/>
          </ac:picMkLst>
        </pc:picChg>
        <pc:picChg chg="add mod">
          <ac:chgData name="Willigen, R.F. van der (Rob)" userId="b43bdd62-7b82-48e9-86cd-c7c10e260c14" providerId="ADAL" clId="{56DFA0E7-0860-4137-9977-FAFA9E10D814}" dt="2023-10-09T19:00:36.782" v="2090" actId="14100"/>
          <ac:picMkLst>
            <pc:docMk/>
            <pc:sldMk cId="1821547965" sldId="1995"/>
            <ac:picMk id="26628" creationId="{180E2ED6-215F-107B-EAAB-B2CA78F36968}"/>
          </ac:picMkLst>
        </pc:picChg>
      </pc:sldChg>
      <pc:sldChg chg="addSp modSp add mod ord">
        <pc:chgData name="Willigen, R.F. van der (Rob)" userId="b43bdd62-7b82-48e9-86cd-c7c10e260c14" providerId="ADAL" clId="{56DFA0E7-0860-4137-9977-FAFA9E10D814}" dt="2023-10-09T18:54:02.923" v="2065" actId="207"/>
        <pc:sldMkLst>
          <pc:docMk/>
          <pc:sldMk cId="2598089339" sldId="1996"/>
        </pc:sldMkLst>
        <pc:spChg chg="add mod">
          <ac:chgData name="Willigen, R.F. van der (Rob)" userId="b43bdd62-7b82-48e9-86cd-c7c10e260c14" providerId="ADAL" clId="{56DFA0E7-0860-4137-9977-FAFA9E10D814}" dt="2023-10-09T18:54:02.923" v="2065" actId="207"/>
          <ac:spMkLst>
            <pc:docMk/>
            <pc:sldMk cId="2598089339" sldId="1996"/>
            <ac:spMk id="5" creationId="{2087810B-D26A-74BA-A413-E1B589EB6860}"/>
          </ac:spMkLst>
        </pc:spChg>
        <pc:picChg chg="add mod">
          <ac:chgData name="Willigen, R.F. van der (Rob)" userId="b43bdd62-7b82-48e9-86cd-c7c10e260c14" providerId="ADAL" clId="{56DFA0E7-0860-4137-9977-FAFA9E10D814}" dt="2023-10-09T18:53:38.581" v="2059" actId="1076"/>
          <ac:picMkLst>
            <pc:docMk/>
            <pc:sldMk cId="2598089339" sldId="1996"/>
            <ac:picMk id="3" creationId="{5876EFE0-F33A-69C9-5166-2E4BE7605B65}"/>
          </ac:picMkLst>
        </pc:picChg>
      </pc:sldChg>
      <pc:sldChg chg="delSp modSp add mod">
        <pc:chgData name="Willigen, R.F. van der (Rob)" userId="b43bdd62-7b82-48e9-86cd-c7c10e260c14" providerId="ADAL" clId="{56DFA0E7-0860-4137-9977-FAFA9E10D814}" dt="2023-10-09T18:09:35.268" v="1963" actId="1076"/>
        <pc:sldMkLst>
          <pc:docMk/>
          <pc:sldMk cId="3960494341" sldId="1997"/>
        </pc:sldMkLst>
        <pc:spChg chg="del">
          <ac:chgData name="Willigen, R.F. van der (Rob)" userId="b43bdd62-7b82-48e9-86cd-c7c10e260c14" providerId="ADAL" clId="{56DFA0E7-0860-4137-9977-FAFA9E10D814}" dt="2023-10-09T18:09:29.015" v="1962" actId="478"/>
          <ac:spMkLst>
            <pc:docMk/>
            <pc:sldMk cId="3960494341" sldId="1997"/>
            <ac:spMk id="2" creationId="{CF70176B-2F5C-0E4A-4C58-B36DE38D7817}"/>
          </ac:spMkLst>
        </pc:spChg>
        <pc:grpChg chg="mod">
          <ac:chgData name="Willigen, R.F. van der (Rob)" userId="b43bdd62-7b82-48e9-86cd-c7c10e260c14" providerId="ADAL" clId="{56DFA0E7-0860-4137-9977-FAFA9E10D814}" dt="2023-10-09T18:09:35.268" v="1963" actId="1076"/>
          <ac:grpSpMkLst>
            <pc:docMk/>
            <pc:sldMk cId="3960494341" sldId="1997"/>
            <ac:grpSpMk id="3" creationId="{B9E05A7E-5A46-869D-FEFF-85356133D3AE}"/>
          </ac:grpSpMkLst>
        </pc:grpChg>
      </pc:sldChg>
      <pc:sldChg chg="modSp add del mod">
        <pc:chgData name="Willigen, R.F. van der (Rob)" userId="b43bdd62-7b82-48e9-86cd-c7c10e260c14" providerId="ADAL" clId="{56DFA0E7-0860-4137-9977-FAFA9E10D814}" dt="2023-10-09T18:05:37.439" v="1879" actId="47"/>
        <pc:sldMkLst>
          <pc:docMk/>
          <pc:sldMk cId="4210116485" sldId="1997"/>
        </pc:sldMkLst>
        <pc:spChg chg="mod">
          <ac:chgData name="Willigen, R.F. van der (Rob)" userId="b43bdd62-7b82-48e9-86cd-c7c10e260c14" providerId="ADAL" clId="{56DFA0E7-0860-4137-9977-FAFA9E10D814}" dt="2023-10-09T18:04:59.665" v="1876" actId="14100"/>
          <ac:spMkLst>
            <pc:docMk/>
            <pc:sldMk cId="4210116485" sldId="1997"/>
            <ac:spMk id="3" creationId="{00000000-0000-0000-0000-000000000000}"/>
          </ac:spMkLst>
        </pc:spChg>
      </pc:sldChg>
      <pc:sldChg chg="add del">
        <pc:chgData name="Willigen, R.F. van der (Rob)" userId="b43bdd62-7b82-48e9-86cd-c7c10e260c14" providerId="ADAL" clId="{56DFA0E7-0860-4137-9977-FAFA9E10D814}" dt="2023-10-09T19:04:56.814" v="2098" actId="47"/>
        <pc:sldMkLst>
          <pc:docMk/>
          <pc:sldMk cId="827866360" sldId="1998"/>
        </pc:sldMkLst>
      </pc:sldChg>
      <pc:sldChg chg="add del ord">
        <pc:chgData name="Willigen, R.F. van der (Rob)" userId="b43bdd62-7b82-48e9-86cd-c7c10e260c14" providerId="ADAL" clId="{56DFA0E7-0860-4137-9977-FAFA9E10D814}" dt="2023-10-09T18:04:59.002" v="1875"/>
        <pc:sldMkLst>
          <pc:docMk/>
          <pc:sldMk cId="1834073353" sldId="1998"/>
        </pc:sldMkLst>
      </pc:sldChg>
      <pc:sldChg chg="add del">
        <pc:chgData name="Willigen, R.F. van der (Rob)" userId="b43bdd62-7b82-48e9-86cd-c7c10e260c14" providerId="ADAL" clId="{56DFA0E7-0860-4137-9977-FAFA9E10D814}" dt="2023-10-09T19:04:57.790" v="2099" actId="47"/>
        <pc:sldMkLst>
          <pc:docMk/>
          <pc:sldMk cId="967384566" sldId="1999"/>
        </pc:sldMkLst>
      </pc:sldChg>
      <pc:sldChg chg="add del">
        <pc:chgData name="Willigen, R.F. van der (Rob)" userId="b43bdd62-7b82-48e9-86cd-c7c10e260c14" providerId="ADAL" clId="{56DFA0E7-0860-4137-9977-FAFA9E10D814}" dt="2023-10-09T18:04:58.285" v="1873"/>
        <pc:sldMkLst>
          <pc:docMk/>
          <pc:sldMk cId="994917486" sldId="1999"/>
        </pc:sldMkLst>
      </pc:sldChg>
      <pc:sldChg chg="add del">
        <pc:chgData name="Willigen, R.F. van der (Rob)" userId="b43bdd62-7b82-48e9-86cd-c7c10e260c14" providerId="ADAL" clId="{56DFA0E7-0860-4137-9977-FAFA9E10D814}" dt="2023-10-09T19:04:59.347" v="2100" actId="47"/>
        <pc:sldMkLst>
          <pc:docMk/>
          <pc:sldMk cId="1933265560" sldId="2000"/>
        </pc:sldMkLst>
      </pc:sldChg>
      <pc:sldChg chg="add del">
        <pc:chgData name="Willigen, R.F. van der (Rob)" userId="b43bdd62-7b82-48e9-86cd-c7c10e260c14" providerId="ADAL" clId="{56DFA0E7-0860-4137-9977-FAFA9E10D814}" dt="2023-10-09T18:04:57.976" v="1872"/>
        <pc:sldMkLst>
          <pc:docMk/>
          <pc:sldMk cId="3530835501" sldId="2000"/>
        </pc:sldMkLst>
      </pc:sldChg>
      <pc:sldMasterChg chg="delSldLayout">
        <pc:chgData name="Willigen, R.F. van der (Rob)" userId="b43bdd62-7b82-48e9-86cd-c7c10e260c14" providerId="ADAL" clId="{56DFA0E7-0860-4137-9977-FAFA9E10D814}" dt="2023-10-09T14:37:06.638" v="299" actId="47"/>
        <pc:sldMasterMkLst>
          <pc:docMk/>
          <pc:sldMasterMk cId="1012036108" sldId="2147483648"/>
        </pc:sldMasterMkLst>
        <pc:sldLayoutChg chg="del">
          <pc:chgData name="Willigen, R.F. van der (Rob)" userId="b43bdd62-7b82-48e9-86cd-c7c10e260c14" providerId="ADAL" clId="{56DFA0E7-0860-4137-9977-FAFA9E10D814}" dt="2023-10-09T14:37:06.638" v="299" actId="47"/>
          <pc:sldLayoutMkLst>
            <pc:docMk/>
            <pc:sldMasterMk cId="1012036108" sldId="2147483648"/>
            <pc:sldLayoutMk cId="273973794" sldId="2147483700"/>
          </pc:sldLayoutMkLst>
        </pc:sldLayoutChg>
        <pc:sldLayoutChg chg="del">
          <pc:chgData name="Willigen, R.F. van der (Rob)" userId="b43bdd62-7b82-48e9-86cd-c7c10e260c14" providerId="ADAL" clId="{56DFA0E7-0860-4137-9977-FAFA9E10D814}" dt="2023-10-09T14:37:06.638" v="299" actId="47"/>
          <pc:sldLayoutMkLst>
            <pc:docMk/>
            <pc:sldMasterMk cId="1012036108" sldId="2147483648"/>
            <pc:sldLayoutMk cId="2114880928" sldId="2147483701"/>
          </pc:sldLayoutMkLst>
        </pc:sldLayoutChg>
      </pc:sldMasterChg>
      <pc:sldMasterChg chg="delSldLayout">
        <pc:chgData name="Willigen, R.F. van der (Rob)" userId="b43bdd62-7b82-48e9-86cd-c7c10e260c14" providerId="ADAL" clId="{56DFA0E7-0860-4137-9977-FAFA9E10D814}" dt="2023-10-09T14:18:13.603" v="60" actId="47"/>
        <pc:sldMasterMkLst>
          <pc:docMk/>
          <pc:sldMasterMk cId="2600388679" sldId="2147483667"/>
        </pc:sldMasterMkLst>
        <pc:sldLayoutChg chg="del">
          <pc:chgData name="Willigen, R.F. van der (Rob)" userId="b43bdd62-7b82-48e9-86cd-c7c10e260c14" providerId="ADAL" clId="{56DFA0E7-0860-4137-9977-FAFA9E10D814}" dt="2023-10-09T14:18:13.603" v="60" actId="47"/>
          <pc:sldLayoutMkLst>
            <pc:docMk/>
            <pc:sldMasterMk cId="2600388679" sldId="2147483667"/>
            <pc:sldLayoutMk cId="2008557207" sldId="2147483702"/>
          </pc:sldLayoutMkLst>
        </pc:sldLayoutChg>
      </pc:sldMasterChg>
      <pc:sldMasterChg chg="del delSldLayout">
        <pc:chgData name="Willigen, R.F. van der (Rob)" userId="b43bdd62-7b82-48e9-86cd-c7c10e260c14" providerId="ADAL" clId="{56DFA0E7-0860-4137-9977-FAFA9E10D814}" dt="2023-10-09T14:18:13.603" v="60" actId="47"/>
        <pc:sldMasterMkLst>
          <pc:docMk/>
          <pc:sldMasterMk cId="3415241770" sldId="2147483703"/>
        </pc:sldMasterMkLst>
        <pc:sldLayoutChg chg="del">
          <pc:chgData name="Willigen, R.F. van der (Rob)" userId="b43bdd62-7b82-48e9-86cd-c7c10e260c14" providerId="ADAL" clId="{56DFA0E7-0860-4137-9977-FAFA9E10D814}" dt="2023-10-09T14:18:13.603" v="60" actId="47"/>
          <pc:sldLayoutMkLst>
            <pc:docMk/>
            <pc:sldMasterMk cId="3415241770" sldId="2147483703"/>
            <pc:sldLayoutMk cId="1491923477" sldId="2147483704"/>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565790216" sldId="2147483705"/>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990741184" sldId="2147483706"/>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155139906" sldId="2147483707"/>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3582303121" sldId="2147483708"/>
          </pc:sldLayoutMkLst>
        </pc:sldLayoutChg>
      </pc:sldMasterChg>
    </pc:docChg>
  </pc:docChgLst>
  <pc:docChgLst>
    <pc:chgData name="Willigen, R.F. van der (Rob)" userId="b43bdd62-7b82-48e9-86cd-c7c10e260c14" providerId="ADAL" clId="{2D879C1D-F87B-4632-BDE4-B889EB103CFE}"/>
    <pc:docChg chg="addSld modSld">
      <pc:chgData name="Willigen, R.F. van der (Rob)" userId="b43bdd62-7b82-48e9-86cd-c7c10e260c14" providerId="ADAL" clId="{2D879C1D-F87B-4632-BDE4-B889EB103CFE}" dt="2022-11-04T08:20:15.399" v="89"/>
      <pc:docMkLst>
        <pc:docMk/>
      </pc:docMkLst>
      <pc:sldChg chg="add">
        <pc:chgData name="Willigen, R.F. van der (Rob)" userId="b43bdd62-7b82-48e9-86cd-c7c10e260c14" providerId="ADAL" clId="{2D879C1D-F87B-4632-BDE4-B889EB103CFE}" dt="2022-11-04T08:20:15.399" v="89"/>
        <pc:sldMkLst>
          <pc:docMk/>
          <pc:sldMk cId="2865494874" sldId="1178"/>
        </pc:sldMkLst>
      </pc:sldChg>
      <pc:sldChg chg="modSp mod">
        <pc:chgData name="Willigen, R.F. van der (Rob)" userId="b43bdd62-7b82-48e9-86cd-c7c10e260c14" providerId="ADAL" clId="{2D879C1D-F87B-4632-BDE4-B889EB103CFE}" dt="2022-11-04T08:13:34.758" v="87" actId="1076"/>
        <pc:sldMkLst>
          <pc:docMk/>
          <pc:sldMk cId="454509505" sldId="1445"/>
        </pc:sldMkLst>
        <pc:spChg chg="mod">
          <ac:chgData name="Willigen, R.F. van der (Rob)" userId="b43bdd62-7b82-48e9-86cd-c7c10e260c14" providerId="ADAL" clId="{2D879C1D-F87B-4632-BDE4-B889EB103CFE}" dt="2022-11-04T08:13:34.758" v="87" actId="1076"/>
          <ac:spMkLst>
            <pc:docMk/>
            <pc:sldMk cId="454509505" sldId="1445"/>
            <ac:spMk id="6" creationId="{4BF33E0F-0D31-4534-BA0F-301A70A7148E}"/>
          </ac:spMkLst>
        </pc:spChg>
        <pc:picChg chg="mod">
          <ac:chgData name="Willigen, R.F. van der (Rob)" userId="b43bdd62-7b82-48e9-86cd-c7c10e260c14" providerId="ADAL" clId="{2D879C1D-F87B-4632-BDE4-B889EB103CFE}" dt="2022-11-04T08:12:59.365" v="81" actId="1076"/>
          <ac:picMkLst>
            <pc:docMk/>
            <pc:sldMk cId="454509505" sldId="1445"/>
            <ac:picMk id="9" creationId="{28D2CB94-8819-4586-BCB3-2B8035A79FAE}"/>
          </ac:picMkLst>
        </pc:picChg>
        <pc:picChg chg="mod">
          <ac:chgData name="Willigen, R.F. van der (Rob)" userId="b43bdd62-7b82-48e9-86cd-c7c10e260c14" providerId="ADAL" clId="{2D879C1D-F87B-4632-BDE4-B889EB103CFE}" dt="2022-11-04T08:12:33.932" v="77" actId="1076"/>
          <ac:picMkLst>
            <pc:docMk/>
            <pc:sldMk cId="454509505" sldId="1445"/>
            <ac:picMk id="2050" creationId="{AC4A256E-1022-8841-929E-D34370032604}"/>
          </ac:picMkLst>
        </pc:picChg>
      </pc:sldChg>
      <pc:sldChg chg="add">
        <pc:chgData name="Willigen, R.F. van der (Rob)" userId="b43bdd62-7b82-48e9-86cd-c7c10e260c14" providerId="ADAL" clId="{2D879C1D-F87B-4632-BDE4-B889EB103CFE}" dt="2022-11-04T08:18:36.930" v="88"/>
        <pc:sldMkLst>
          <pc:docMk/>
          <pc:sldMk cId="206633739" sldId="1588"/>
        </pc:sldMkLst>
      </pc:sldChg>
      <pc:sldChg chg="add">
        <pc:chgData name="Willigen, R.F. van der (Rob)" userId="b43bdd62-7b82-48e9-86cd-c7c10e260c14" providerId="ADAL" clId="{2D879C1D-F87B-4632-BDE4-B889EB103CFE}" dt="2022-11-04T08:18:36.930" v="88"/>
        <pc:sldMkLst>
          <pc:docMk/>
          <pc:sldMk cId="949839666" sldId="1711"/>
        </pc:sldMkLst>
      </pc:sldChg>
      <pc:sldChg chg="add">
        <pc:chgData name="Willigen, R.F. van der (Rob)" userId="b43bdd62-7b82-48e9-86cd-c7c10e260c14" providerId="ADAL" clId="{2D879C1D-F87B-4632-BDE4-B889EB103CFE}" dt="2022-11-04T08:18:36.930" v="88"/>
        <pc:sldMkLst>
          <pc:docMk/>
          <pc:sldMk cId="924760860" sldId="1712"/>
        </pc:sldMkLst>
      </pc:sldChg>
      <pc:sldChg chg="add">
        <pc:chgData name="Willigen, R.F. van der (Rob)" userId="b43bdd62-7b82-48e9-86cd-c7c10e260c14" providerId="ADAL" clId="{2D879C1D-F87B-4632-BDE4-B889EB103CFE}" dt="2022-11-04T08:18:36.930" v="88"/>
        <pc:sldMkLst>
          <pc:docMk/>
          <pc:sldMk cId="2135213992" sldId="1714"/>
        </pc:sldMkLst>
      </pc:sldChg>
    </pc:docChg>
  </pc:docChgLst>
  <pc:docChgLst>
    <pc:chgData name="Willigen, R.F. van der (Rob)" userId="b43bdd62-7b82-48e9-86cd-c7c10e260c14" providerId="ADAL" clId="{1A78EAD3-EE79-480D-B19D-8C0A37651AE7}"/>
    <pc:docChg chg="undo custSel addSld delSld modSld sldOrd">
      <pc:chgData name="Willigen, R.F. van der (Rob)" userId="b43bdd62-7b82-48e9-86cd-c7c10e260c14" providerId="ADAL" clId="{1A78EAD3-EE79-480D-B19D-8C0A37651AE7}" dt="2023-05-31T10:14:25.712" v="218" actId="207"/>
      <pc:docMkLst>
        <pc:docMk/>
      </pc:docMkLst>
      <pc:sldChg chg="del">
        <pc:chgData name="Willigen, R.F. van der (Rob)" userId="b43bdd62-7b82-48e9-86cd-c7c10e260c14" providerId="ADAL" clId="{1A78EAD3-EE79-480D-B19D-8C0A37651AE7}" dt="2023-05-31T09:52:27.838" v="39" actId="47"/>
        <pc:sldMkLst>
          <pc:docMk/>
          <pc:sldMk cId="0" sldId="261"/>
        </pc:sldMkLst>
      </pc:sldChg>
      <pc:sldChg chg="del">
        <pc:chgData name="Willigen, R.F. van der (Rob)" userId="b43bdd62-7b82-48e9-86cd-c7c10e260c14" providerId="ADAL" clId="{1A78EAD3-EE79-480D-B19D-8C0A37651AE7}" dt="2023-05-31T09:52:27.838" v="39" actId="47"/>
        <pc:sldMkLst>
          <pc:docMk/>
          <pc:sldMk cId="0" sldId="262"/>
        </pc:sldMkLst>
      </pc:sldChg>
      <pc:sldChg chg="add">
        <pc:chgData name="Willigen, R.F. van der (Rob)" userId="b43bdd62-7b82-48e9-86cd-c7c10e260c14" providerId="ADAL" clId="{1A78EAD3-EE79-480D-B19D-8C0A37651AE7}" dt="2023-05-31T09:52:47.146" v="40"/>
        <pc:sldMkLst>
          <pc:docMk/>
          <pc:sldMk cId="0" sldId="263"/>
        </pc:sldMkLst>
      </pc:sldChg>
      <pc:sldChg chg="del">
        <pc:chgData name="Willigen, R.F. van der (Rob)" userId="b43bdd62-7b82-48e9-86cd-c7c10e260c14" providerId="ADAL" clId="{1A78EAD3-EE79-480D-B19D-8C0A37651AE7}" dt="2023-05-31T09:51:51.350" v="38" actId="47"/>
        <pc:sldMkLst>
          <pc:docMk/>
          <pc:sldMk cId="911213409" sldId="263"/>
        </pc:sldMkLst>
      </pc:sldChg>
      <pc:sldChg chg="del">
        <pc:chgData name="Willigen, R.F. van der (Rob)" userId="b43bdd62-7b82-48e9-86cd-c7c10e260c14" providerId="ADAL" clId="{1A78EAD3-EE79-480D-B19D-8C0A37651AE7}" dt="2023-05-31T09:52:27.838" v="39" actId="47"/>
        <pc:sldMkLst>
          <pc:docMk/>
          <pc:sldMk cId="0" sldId="264"/>
        </pc:sldMkLst>
      </pc:sldChg>
      <pc:sldChg chg="del">
        <pc:chgData name="Willigen, R.F. van der (Rob)" userId="b43bdd62-7b82-48e9-86cd-c7c10e260c14" providerId="ADAL" clId="{1A78EAD3-EE79-480D-B19D-8C0A37651AE7}" dt="2023-05-31T09:52:27.838" v="39" actId="47"/>
        <pc:sldMkLst>
          <pc:docMk/>
          <pc:sldMk cId="0" sldId="265"/>
        </pc:sldMkLst>
      </pc:sldChg>
      <pc:sldChg chg="del">
        <pc:chgData name="Willigen, R.F. van der (Rob)" userId="b43bdd62-7b82-48e9-86cd-c7c10e260c14" providerId="ADAL" clId="{1A78EAD3-EE79-480D-B19D-8C0A37651AE7}" dt="2023-05-31T09:52:27.838" v="39" actId="47"/>
        <pc:sldMkLst>
          <pc:docMk/>
          <pc:sldMk cId="0" sldId="266"/>
        </pc:sldMkLst>
      </pc:sldChg>
      <pc:sldChg chg="del">
        <pc:chgData name="Willigen, R.F. van der (Rob)" userId="b43bdd62-7b82-48e9-86cd-c7c10e260c14" providerId="ADAL" clId="{1A78EAD3-EE79-480D-B19D-8C0A37651AE7}" dt="2023-05-31T09:52:27.838" v="39" actId="47"/>
        <pc:sldMkLst>
          <pc:docMk/>
          <pc:sldMk cId="0" sldId="267"/>
        </pc:sldMkLst>
      </pc:sldChg>
      <pc:sldChg chg="add">
        <pc:chgData name="Willigen, R.F. van der (Rob)" userId="b43bdd62-7b82-48e9-86cd-c7c10e260c14" providerId="ADAL" clId="{1A78EAD3-EE79-480D-B19D-8C0A37651AE7}" dt="2023-05-31T09:52:47.146" v="40"/>
        <pc:sldMkLst>
          <pc:docMk/>
          <pc:sldMk cId="0" sldId="272"/>
        </pc:sldMkLst>
      </pc:sldChg>
      <pc:sldChg chg="add">
        <pc:chgData name="Willigen, R.F. van der (Rob)" userId="b43bdd62-7b82-48e9-86cd-c7c10e260c14" providerId="ADAL" clId="{1A78EAD3-EE79-480D-B19D-8C0A37651AE7}" dt="2023-05-31T10:04:28.173" v="137"/>
        <pc:sldMkLst>
          <pc:docMk/>
          <pc:sldMk cId="0" sldId="273"/>
        </pc:sldMkLst>
      </pc:sldChg>
      <pc:sldChg chg="add">
        <pc:chgData name="Willigen, R.F. van der (Rob)" userId="b43bdd62-7b82-48e9-86cd-c7c10e260c14" providerId="ADAL" clId="{1A78EAD3-EE79-480D-B19D-8C0A37651AE7}" dt="2023-05-31T09:52:47.146" v="40"/>
        <pc:sldMkLst>
          <pc:docMk/>
          <pc:sldMk cId="0" sldId="274"/>
        </pc:sldMkLst>
      </pc:sldChg>
      <pc:sldChg chg="add">
        <pc:chgData name="Willigen, R.F. van der (Rob)" userId="b43bdd62-7b82-48e9-86cd-c7c10e260c14" providerId="ADAL" clId="{1A78EAD3-EE79-480D-B19D-8C0A37651AE7}" dt="2023-05-31T09:52:47.146" v="40"/>
        <pc:sldMkLst>
          <pc:docMk/>
          <pc:sldMk cId="761170949" sldId="309"/>
        </pc:sldMkLst>
      </pc:sldChg>
      <pc:sldChg chg="add">
        <pc:chgData name="Willigen, R.F. van der (Rob)" userId="b43bdd62-7b82-48e9-86cd-c7c10e260c14" providerId="ADAL" clId="{1A78EAD3-EE79-480D-B19D-8C0A37651AE7}" dt="2023-05-31T09:52:47.146" v="40"/>
        <pc:sldMkLst>
          <pc:docMk/>
          <pc:sldMk cId="80034838" sldId="317"/>
        </pc:sldMkLst>
      </pc:sldChg>
      <pc:sldChg chg="add">
        <pc:chgData name="Willigen, R.F. van der (Rob)" userId="b43bdd62-7b82-48e9-86cd-c7c10e260c14" providerId="ADAL" clId="{1A78EAD3-EE79-480D-B19D-8C0A37651AE7}" dt="2023-05-31T09:52:47.146" v="40"/>
        <pc:sldMkLst>
          <pc:docMk/>
          <pc:sldMk cId="4244092431" sldId="318"/>
        </pc:sldMkLst>
      </pc:sldChg>
      <pc:sldChg chg="add">
        <pc:chgData name="Willigen, R.F. van der (Rob)" userId="b43bdd62-7b82-48e9-86cd-c7c10e260c14" providerId="ADAL" clId="{1A78EAD3-EE79-480D-B19D-8C0A37651AE7}" dt="2023-05-31T09:52:47.146" v="40"/>
        <pc:sldMkLst>
          <pc:docMk/>
          <pc:sldMk cId="964767604" sldId="320"/>
        </pc:sldMkLst>
      </pc:sldChg>
      <pc:sldChg chg="add">
        <pc:chgData name="Willigen, R.F. van der (Rob)" userId="b43bdd62-7b82-48e9-86cd-c7c10e260c14" providerId="ADAL" clId="{1A78EAD3-EE79-480D-B19D-8C0A37651AE7}" dt="2023-05-31T10:05:43.837" v="138"/>
        <pc:sldMkLst>
          <pc:docMk/>
          <pc:sldMk cId="2333422211" sldId="331"/>
        </pc:sldMkLst>
      </pc:sldChg>
      <pc:sldChg chg="add">
        <pc:chgData name="Willigen, R.F. van der (Rob)" userId="b43bdd62-7b82-48e9-86cd-c7c10e260c14" providerId="ADAL" clId="{1A78EAD3-EE79-480D-B19D-8C0A37651AE7}" dt="2023-05-31T10:04:28.173" v="137"/>
        <pc:sldMkLst>
          <pc:docMk/>
          <pc:sldMk cId="10166007" sldId="333"/>
        </pc:sldMkLst>
      </pc:sldChg>
      <pc:sldChg chg="add">
        <pc:chgData name="Willigen, R.F. van der (Rob)" userId="b43bdd62-7b82-48e9-86cd-c7c10e260c14" providerId="ADAL" clId="{1A78EAD3-EE79-480D-B19D-8C0A37651AE7}" dt="2023-05-31T10:04:28.173" v="137"/>
        <pc:sldMkLst>
          <pc:docMk/>
          <pc:sldMk cId="4168243155" sldId="335"/>
        </pc:sldMkLst>
      </pc:sldChg>
      <pc:sldChg chg="add">
        <pc:chgData name="Willigen, R.F. van der (Rob)" userId="b43bdd62-7b82-48e9-86cd-c7c10e260c14" providerId="ADAL" clId="{1A78EAD3-EE79-480D-B19D-8C0A37651AE7}" dt="2023-05-31T10:04:28.173" v="137"/>
        <pc:sldMkLst>
          <pc:docMk/>
          <pc:sldMk cId="2589302534" sldId="336"/>
        </pc:sldMkLst>
      </pc:sldChg>
      <pc:sldChg chg="add">
        <pc:chgData name="Willigen, R.F. van der (Rob)" userId="b43bdd62-7b82-48e9-86cd-c7c10e260c14" providerId="ADAL" clId="{1A78EAD3-EE79-480D-B19D-8C0A37651AE7}" dt="2023-05-31T10:04:28.173" v="137"/>
        <pc:sldMkLst>
          <pc:docMk/>
          <pc:sldMk cId="2905509297" sldId="337"/>
        </pc:sldMkLst>
      </pc:sldChg>
      <pc:sldChg chg="add">
        <pc:chgData name="Willigen, R.F. van der (Rob)" userId="b43bdd62-7b82-48e9-86cd-c7c10e260c14" providerId="ADAL" clId="{1A78EAD3-EE79-480D-B19D-8C0A37651AE7}" dt="2023-05-31T09:52:47.146" v="40"/>
        <pc:sldMkLst>
          <pc:docMk/>
          <pc:sldMk cId="207833079" sldId="338"/>
        </pc:sldMkLst>
      </pc:sldChg>
      <pc:sldChg chg="add">
        <pc:chgData name="Willigen, R.F. van der (Rob)" userId="b43bdd62-7b82-48e9-86cd-c7c10e260c14" providerId="ADAL" clId="{1A78EAD3-EE79-480D-B19D-8C0A37651AE7}" dt="2023-05-31T10:04:28.173" v="137"/>
        <pc:sldMkLst>
          <pc:docMk/>
          <pc:sldMk cId="688452288" sldId="341"/>
        </pc:sldMkLst>
      </pc:sldChg>
      <pc:sldChg chg="add">
        <pc:chgData name="Willigen, R.F. van der (Rob)" userId="b43bdd62-7b82-48e9-86cd-c7c10e260c14" providerId="ADAL" clId="{1A78EAD3-EE79-480D-B19D-8C0A37651AE7}" dt="2023-05-31T09:52:47.146" v="40"/>
        <pc:sldMkLst>
          <pc:docMk/>
          <pc:sldMk cId="2688798273" sldId="343"/>
        </pc:sldMkLst>
      </pc:sldChg>
      <pc:sldChg chg="add">
        <pc:chgData name="Willigen, R.F. van der (Rob)" userId="b43bdd62-7b82-48e9-86cd-c7c10e260c14" providerId="ADAL" clId="{1A78EAD3-EE79-480D-B19D-8C0A37651AE7}" dt="2023-05-31T10:04:28.173" v="137"/>
        <pc:sldMkLst>
          <pc:docMk/>
          <pc:sldMk cId="1019299220" sldId="344"/>
        </pc:sldMkLst>
      </pc:sldChg>
      <pc:sldChg chg="add">
        <pc:chgData name="Willigen, R.F. van der (Rob)" userId="b43bdd62-7b82-48e9-86cd-c7c10e260c14" providerId="ADAL" clId="{1A78EAD3-EE79-480D-B19D-8C0A37651AE7}" dt="2023-05-31T09:52:47.146" v="40"/>
        <pc:sldMkLst>
          <pc:docMk/>
          <pc:sldMk cId="0" sldId="345"/>
        </pc:sldMkLst>
      </pc:sldChg>
      <pc:sldChg chg="del">
        <pc:chgData name="Willigen, R.F. van der (Rob)" userId="b43bdd62-7b82-48e9-86cd-c7c10e260c14" providerId="ADAL" clId="{1A78EAD3-EE79-480D-B19D-8C0A37651AE7}" dt="2023-05-31T09:51:51.350" v="38" actId="47"/>
        <pc:sldMkLst>
          <pc:docMk/>
          <pc:sldMk cId="3467702386" sldId="389"/>
        </pc:sldMkLst>
      </pc:sldChg>
      <pc:sldChg chg="del">
        <pc:chgData name="Willigen, R.F. van der (Rob)" userId="b43bdd62-7b82-48e9-86cd-c7c10e260c14" providerId="ADAL" clId="{1A78EAD3-EE79-480D-B19D-8C0A37651AE7}" dt="2023-05-31T09:52:27.838" v="39" actId="47"/>
        <pc:sldMkLst>
          <pc:docMk/>
          <pc:sldMk cId="2082146471" sldId="713"/>
        </pc:sldMkLst>
      </pc:sldChg>
      <pc:sldChg chg="del">
        <pc:chgData name="Willigen, R.F. van der (Rob)" userId="b43bdd62-7b82-48e9-86cd-c7c10e260c14" providerId="ADAL" clId="{1A78EAD3-EE79-480D-B19D-8C0A37651AE7}" dt="2023-05-31T09:52:27.838" v="39" actId="47"/>
        <pc:sldMkLst>
          <pc:docMk/>
          <pc:sldMk cId="3037772844" sldId="1193"/>
        </pc:sldMkLst>
      </pc:sldChg>
      <pc:sldChg chg="del">
        <pc:chgData name="Willigen, R.F. van der (Rob)" userId="b43bdd62-7b82-48e9-86cd-c7c10e260c14" providerId="ADAL" clId="{1A78EAD3-EE79-480D-B19D-8C0A37651AE7}" dt="2023-05-31T09:51:51.350" v="38" actId="47"/>
        <pc:sldMkLst>
          <pc:docMk/>
          <pc:sldMk cId="4107736301" sldId="1414"/>
        </pc:sldMkLst>
      </pc:sldChg>
      <pc:sldChg chg="del">
        <pc:chgData name="Willigen, R.F. van der (Rob)" userId="b43bdd62-7b82-48e9-86cd-c7c10e260c14" providerId="ADAL" clId="{1A78EAD3-EE79-480D-B19D-8C0A37651AE7}" dt="2023-05-31T09:51:51.350" v="38" actId="47"/>
        <pc:sldMkLst>
          <pc:docMk/>
          <pc:sldMk cId="1780487310" sldId="1416"/>
        </pc:sldMkLst>
      </pc:sldChg>
      <pc:sldChg chg="del">
        <pc:chgData name="Willigen, R.F. van der (Rob)" userId="b43bdd62-7b82-48e9-86cd-c7c10e260c14" providerId="ADAL" clId="{1A78EAD3-EE79-480D-B19D-8C0A37651AE7}" dt="2023-05-31T09:51:51.350" v="38" actId="47"/>
        <pc:sldMkLst>
          <pc:docMk/>
          <pc:sldMk cId="77957718" sldId="1433"/>
        </pc:sldMkLst>
      </pc:sldChg>
      <pc:sldChg chg="del">
        <pc:chgData name="Willigen, R.F. van der (Rob)" userId="b43bdd62-7b82-48e9-86cd-c7c10e260c14" providerId="ADAL" clId="{1A78EAD3-EE79-480D-B19D-8C0A37651AE7}" dt="2023-05-31T09:51:51.350" v="38" actId="47"/>
        <pc:sldMkLst>
          <pc:docMk/>
          <pc:sldMk cId="975362676" sldId="1435"/>
        </pc:sldMkLst>
      </pc:sldChg>
      <pc:sldChg chg="del">
        <pc:chgData name="Willigen, R.F. van der (Rob)" userId="b43bdd62-7b82-48e9-86cd-c7c10e260c14" providerId="ADAL" clId="{1A78EAD3-EE79-480D-B19D-8C0A37651AE7}" dt="2023-05-31T09:51:51.350" v="38" actId="47"/>
        <pc:sldMkLst>
          <pc:docMk/>
          <pc:sldMk cId="1984297888" sldId="1442"/>
        </pc:sldMkLst>
      </pc:sldChg>
      <pc:sldChg chg="addSp modSp mod">
        <pc:chgData name="Willigen, R.F. van der (Rob)" userId="b43bdd62-7b82-48e9-86cd-c7c10e260c14" providerId="ADAL" clId="{1A78EAD3-EE79-480D-B19D-8C0A37651AE7}" dt="2023-05-31T10:14:25.712" v="218" actId="207"/>
        <pc:sldMkLst>
          <pc:docMk/>
          <pc:sldMk cId="454509505" sldId="1445"/>
        </pc:sldMkLst>
        <pc:spChg chg="add mod">
          <ac:chgData name="Willigen, R.F. van der (Rob)" userId="b43bdd62-7b82-48e9-86cd-c7c10e260c14" providerId="ADAL" clId="{1A78EAD3-EE79-480D-B19D-8C0A37651AE7}" dt="2023-05-31T10:14:25.712" v="218" actId="207"/>
          <ac:spMkLst>
            <pc:docMk/>
            <pc:sldMk cId="454509505" sldId="1445"/>
            <ac:spMk id="2" creationId="{C7454B00-DC2E-E409-5E22-645778509EE1}"/>
          </ac:spMkLst>
        </pc:spChg>
        <pc:spChg chg="mod">
          <ac:chgData name="Willigen, R.F. van der (Rob)" userId="b43bdd62-7b82-48e9-86cd-c7c10e260c14" providerId="ADAL" clId="{1A78EAD3-EE79-480D-B19D-8C0A37651AE7}" dt="2023-05-31T10:01:10.123" v="122"/>
          <ac:spMkLst>
            <pc:docMk/>
            <pc:sldMk cId="454509505" sldId="1445"/>
            <ac:spMk id="3" creationId="{4AB6C803-3533-2D41-8DFA-84F26FBA5A79}"/>
          </ac:spMkLst>
        </pc:spChg>
        <pc:spChg chg="mod">
          <ac:chgData name="Willigen, R.F. van der (Rob)" userId="b43bdd62-7b82-48e9-86cd-c7c10e260c14" providerId="ADAL" clId="{1A78EAD3-EE79-480D-B19D-8C0A37651AE7}" dt="2023-05-31T09:48:00.160" v="37" actId="20577"/>
          <ac:spMkLst>
            <pc:docMk/>
            <pc:sldMk cId="454509505" sldId="1445"/>
            <ac:spMk id="11" creationId="{FA0B4F31-DD84-46B1-AF5E-F3EEF4B3B3C0}"/>
          </ac:spMkLst>
        </pc:spChg>
      </pc:sldChg>
      <pc:sldChg chg="del">
        <pc:chgData name="Willigen, R.F. van der (Rob)" userId="b43bdd62-7b82-48e9-86cd-c7c10e260c14" providerId="ADAL" clId="{1A78EAD3-EE79-480D-B19D-8C0A37651AE7}" dt="2023-05-31T09:51:51.350" v="38" actId="47"/>
        <pc:sldMkLst>
          <pc:docMk/>
          <pc:sldMk cId="3989845444" sldId="1553"/>
        </pc:sldMkLst>
      </pc:sldChg>
      <pc:sldChg chg="add del">
        <pc:chgData name="Willigen, R.F. van der (Rob)" userId="b43bdd62-7b82-48e9-86cd-c7c10e260c14" providerId="ADAL" clId="{1A78EAD3-EE79-480D-B19D-8C0A37651AE7}" dt="2023-05-31T09:58:02.228" v="53"/>
        <pc:sldMkLst>
          <pc:docMk/>
          <pc:sldMk cId="2468372520" sldId="1559"/>
        </pc:sldMkLst>
      </pc:sldChg>
      <pc:sldChg chg="del">
        <pc:chgData name="Willigen, R.F. van der (Rob)" userId="b43bdd62-7b82-48e9-86cd-c7c10e260c14" providerId="ADAL" clId="{1A78EAD3-EE79-480D-B19D-8C0A37651AE7}" dt="2023-05-31T09:51:51.350" v="38" actId="47"/>
        <pc:sldMkLst>
          <pc:docMk/>
          <pc:sldMk cId="4076308149" sldId="1560"/>
        </pc:sldMkLst>
      </pc:sldChg>
      <pc:sldChg chg="del">
        <pc:chgData name="Willigen, R.F. van der (Rob)" userId="b43bdd62-7b82-48e9-86cd-c7c10e260c14" providerId="ADAL" clId="{1A78EAD3-EE79-480D-B19D-8C0A37651AE7}" dt="2023-05-31T09:51:51.350" v="38" actId="47"/>
        <pc:sldMkLst>
          <pc:docMk/>
          <pc:sldMk cId="1156080834" sldId="1564"/>
        </pc:sldMkLst>
      </pc:sldChg>
      <pc:sldChg chg="add">
        <pc:chgData name="Willigen, R.F. van der (Rob)" userId="b43bdd62-7b82-48e9-86cd-c7c10e260c14" providerId="ADAL" clId="{1A78EAD3-EE79-480D-B19D-8C0A37651AE7}" dt="2023-05-31T10:04:28.173" v="137"/>
        <pc:sldMkLst>
          <pc:docMk/>
          <pc:sldMk cId="2051879349" sldId="1569"/>
        </pc:sldMkLst>
      </pc:sldChg>
      <pc:sldChg chg="add">
        <pc:chgData name="Willigen, R.F. van der (Rob)" userId="b43bdd62-7b82-48e9-86cd-c7c10e260c14" providerId="ADAL" clId="{1A78EAD3-EE79-480D-B19D-8C0A37651AE7}" dt="2023-05-31T10:04:28.173" v="137"/>
        <pc:sldMkLst>
          <pc:docMk/>
          <pc:sldMk cId="341699425" sldId="1575"/>
        </pc:sldMkLst>
      </pc:sldChg>
      <pc:sldChg chg="del">
        <pc:chgData name="Willigen, R.F. van der (Rob)" userId="b43bdd62-7b82-48e9-86cd-c7c10e260c14" providerId="ADAL" clId="{1A78EAD3-EE79-480D-B19D-8C0A37651AE7}" dt="2023-05-31T09:52:27.838" v="39" actId="47"/>
        <pc:sldMkLst>
          <pc:docMk/>
          <pc:sldMk cId="2999699663" sldId="1578"/>
        </pc:sldMkLst>
      </pc:sldChg>
      <pc:sldChg chg="del">
        <pc:chgData name="Willigen, R.F. van der (Rob)" userId="b43bdd62-7b82-48e9-86cd-c7c10e260c14" providerId="ADAL" clId="{1A78EAD3-EE79-480D-B19D-8C0A37651AE7}" dt="2023-05-31T09:51:51.350" v="38" actId="47"/>
        <pc:sldMkLst>
          <pc:docMk/>
          <pc:sldMk cId="1691338233" sldId="1586"/>
        </pc:sldMkLst>
      </pc:sldChg>
      <pc:sldChg chg="del">
        <pc:chgData name="Willigen, R.F. van der (Rob)" userId="b43bdd62-7b82-48e9-86cd-c7c10e260c14" providerId="ADAL" clId="{1A78EAD3-EE79-480D-B19D-8C0A37651AE7}" dt="2023-05-31T09:51:51.350" v="38" actId="47"/>
        <pc:sldMkLst>
          <pc:docMk/>
          <pc:sldMk cId="206633739" sldId="1588"/>
        </pc:sldMkLst>
      </pc:sldChg>
      <pc:sldChg chg="add">
        <pc:chgData name="Willigen, R.F. van der (Rob)" userId="b43bdd62-7b82-48e9-86cd-c7c10e260c14" providerId="ADAL" clId="{1A78EAD3-EE79-480D-B19D-8C0A37651AE7}" dt="2023-05-31T10:04:28.173" v="137"/>
        <pc:sldMkLst>
          <pc:docMk/>
          <pc:sldMk cId="2544793323" sldId="1681"/>
        </pc:sldMkLst>
      </pc:sldChg>
      <pc:sldChg chg="del">
        <pc:chgData name="Willigen, R.F. van der (Rob)" userId="b43bdd62-7b82-48e9-86cd-c7c10e260c14" providerId="ADAL" clId="{1A78EAD3-EE79-480D-B19D-8C0A37651AE7}" dt="2023-05-31T09:51:51.350" v="38" actId="47"/>
        <pc:sldMkLst>
          <pc:docMk/>
          <pc:sldMk cId="1917892889" sldId="1693"/>
        </pc:sldMkLst>
      </pc:sldChg>
      <pc:sldChg chg="del">
        <pc:chgData name="Willigen, R.F. van der (Rob)" userId="b43bdd62-7b82-48e9-86cd-c7c10e260c14" providerId="ADAL" clId="{1A78EAD3-EE79-480D-B19D-8C0A37651AE7}" dt="2023-05-31T09:52:27.838" v="39" actId="47"/>
        <pc:sldMkLst>
          <pc:docMk/>
          <pc:sldMk cId="3303766824" sldId="1695"/>
        </pc:sldMkLst>
      </pc:sldChg>
      <pc:sldChg chg="add del">
        <pc:chgData name="Willigen, R.F. van der (Rob)" userId="b43bdd62-7b82-48e9-86cd-c7c10e260c14" providerId="ADAL" clId="{1A78EAD3-EE79-480D-B19D-8C0A37651AE7}" dt="2023-05-31T10:04:28.173" v="137"/>
        <pc:sldMkLst>
          <pc:docMk/>
          <pc:sldMk cId="1177767567" sldId="1696"/>
        </pc:sldMkLst>
      </pc:sldChg>
      <pc:sldChg chg="del">
        <pc:chgData name="Willigen, R.F. van der (Rob)" userId="b43bdd62-7b82-48e9-86cd-c7c10e260c14" providerId="ADAL" clId="{1A78EAD3-EE79-480D-B19D-8C0A37651AE7}" dt="2023-05-31T09:51:51.350" v="38" actId="47"/>
        <pc:sldMkLst>
          <pc:docMk/>
          <pc:sldMk cId="949839666" sldId="1711"/>
        </pc:sldMkLst>
      </pc:sldChg>
      <pc:sldChg chg="del">
        <pc:chgData name="Willigen, R.F. van der (Rob)" userId="b43bdd62-7b82-48e9-86cd-c7c10e260c14" providerId="ADAL" clId="{1A78EAD3-EE79-480D-B19D-8C0A37651AE7}" dt="2023-05-31T09:51:51.350" v="38" actId="47"/>
        <pc:sldMkLst>
          <pc:docMk/>
          <pc:sldMk cId="924760860" sldId="1712"/>
        </pc:sldMkLst>
      </pc:sldChg>
      <pc:sldChg chg="del">
        <pc:chgData name="Willigen, R.F. van der (Rob)" userId="b43bdd62-7b82-48e9-86cd-c7c10e260c14" providerId="ADAL" clId="{1A78EAD3-EE79-480D-B19D-8C0A37651AE7}" dt="2023-05-31T09:51:51.350" v="38" actId="47"/>
        <pc:sldMkLst>
          <pc:docMk/>
          <pc:sldMk cId="2135213992" sldId="1714"/>
        </pc:sldMkLst>
      </pc:sldChg>
      <pc:sldChg chg="del">
        <pc:chgData name="Willigen, R.F. van der (Rob)" userId="b43bdd62-7b82-48e9-86cd-c7c10e260c14" providerId="ADAL" clId="{1A78EAD3-EE79-480D-B19D-8C0A37651AE7}" dt="2023-05-31T09:51:51.350" v="38" actId="47"/>
        <pc:sldMkLst>
          <pc:docMk/>
          <pc:sldMk cId="3609136816" sldId="1739"/>
        </pc:sldMkLst>
      </pc:sldChg>
      <pc:sldChg chg="del">
        <pc:chgData name="Willigen, R.F. van der (Rob)" userId="b43bdd62-7b82-48e9-86cd-c7c10e260c14" providerId="ADAL" clId="{1A78EAD3-EE79-480D-B19D-8C0A37651AE7}" dt="2023-05-31T09:51:51.350" v="38" actId="47"/>
        <pc:sldMkLst>
          <pc:docMk/>
          <pc:sldMk cId="1789916888" sldId="1748"/>
        </pc:sldMkLst>
      </pc:sldChg>
      <pc:sldChg chg="del">
        <pc:chgData name="Willigen, R.F. van der (Rob)" userId="b43bdd62-7b82-48e9-86cd-c7c10e260c14" providerId="ADAL" clId="{1A78EAD3-EE79-480D-B19D-8C0A37651AE7}" dt="2023-05-31T09:51:51.350" v="38" actId="47"/>
        <pc:sldMkLst>
          <pc:docMk/>
          <pc:sldMk cId="2847797237" sldId="1752"/>
        </pc:sldMkLst>
      </pc:sldChg>
      <pc:sldChg chg="add del">
        <pc:chgData name="Willigen, R.F. van der (Rob)" userId="b43bdd62-7b82-48e9-86cd-c7c10e260c14" providerId="ADAL" clId="{1A78EAD3-EE79-480D-B19D-8C0A37651AE7}" dt="2023-05-31T09:58:02.228" v="53"/>
        <pc:sldMkLst>
          <pc:docMk/>
          <pc:sldMk cId="3664189876" sldId="1755"/>
        </pc:sldMkLst>
      </pc:sldChg>
      <pc:sldChg chg="del">
        <pc:chgData name="Willigen, R.F. van der (Rob)" userId="b43bdd62-7b82-48e9-86cd-c7c10e260c14" providerId="ADAL" clId="{1A78EAD3-EE79-480D-B19D-8C0A37651AE7}" dt="2023-05-31T09:51:51.350" v="38" actId="47"/>
        <pc:sldMkLst>
          <pc:docMk/>
          <pc:sldMk cId="1227712268" sldId="1756"/>
        </pc:sldMkLst>
      </pc:sldChg>
      <pc:sldChg chg="add">
        <pc:chgData name="Willigen, R.F. van der (Rob)" userId="b43bdd62-7b82-48e9-86cd-c7c10e260c14" providerId="ADAL" clId="{1A78EAD3-EE79-480D-B19D-8C0A37651AE7}" dt="2023-05-31T10:04:28.173" v="137"/>
        <pc:sldMkLst>
          <pc:docMk/>
          <pc:sldMk cId="2091609229" sldId="1756"/>
        </pc:sldMkLst>
      </pc:sldChg>
      <pc:sldChg chg="del">
        <pc:chgData name="Willigen, R.F. van der (Rob)" userId="b43bdd62-7b82-48e9-86cd-c7c10e260c14" providerId="ADAL" clId="{1A78EAD3-EE79-480D-B19D-8C0A37651AE7}" dt="2023-05-31T09:51:51.350" v="38" actId="47"/>
        <pc:sldMkLst>
          <pc:docMk/>
          <pc:sldMk cId="1029851211" sldId="1757"/>
        </pc:sldMkLst>
      </pc:sldChg>
      <pc:sldChg chg="del">
        <pc:chgData name="Willigen, R.F. van der (Rob)" userId="b43bdd62-7b82-48e9-86cd-c7c10e260c14" providerId="ADAL" clId="{1A78EAD3-EE79-480D-B19D-8C0A37651AE7}" dt="2023-05-31T09:51:51.350" v="38" actId="47"/>
        <pc:sldMkLst>
          <pc:docMk/>
          <pc:sldMk cId="417864160" sldId="1758"/>
        </pc:sldMkLst>
      </pc:sldChg>
      <pc:sldChg chg="add">
        <pc:chgData name="Willigen, R.F. van der (Rob)" userId="b43bdd62-7b82-48e9-86cd-c7c10e260c14" providerId="ADAL" clId="{1A78EAD3-EE79-480D-B19D-8C0A37651AE7}" dt="2023-05-31T09:52:47.146" v="40"/>
        <pc:sldMkLst>
          <pc:docMk/>
          <pc:sldMk cId="743083392" sldId="1758"/>
        </pc:sldMkLst>
      </pc:sldChg>
      <pc:sldChg chg="del">
        <pc:chgData name="Willigen, R.F. van der (Rob)" userId="b43bdd62-7b82-48e9-86cd-c7c10e260c14" providerId="ADAL" clId="{1A78EAD3-EE79-480D-B19D-8C0A37651AE7}" dt="2023-05-31T09:51:51.350" v="38" actId="47"/>
        <pc:sldMkLst>
          <pc:docMk/>
          <pc:sldMk cId="2011712980" sldId="1760"/>
        </pc:sldMkLst>
      </pc:sldChg>
      <pc:sldChg chg="add">
        <pc:chgData name="Willigen, R.F. van der (Rob)" userId="b43bdd62-7b82-48e9-86cd-c7c10e260c14" providerId="ADAL" clId="{1A78EAD3-EE79-480D-B19D-8C0A37651AE7}" dt="2023-05-31T10:04:28.173" v="137"/>
        <pc:sldMkLst>
          <pc:docMk/>
          <pc:sldMk cId="1850199346" sldId="1762"/>
        </pc:sldMkLst>
      </pc:sldChg>
      <pc:sldChg chg="del">
        <pc:chgData name="Willigen, R.F. van der (Rob)" userId="b43bdd62-7b82-48e9-86cd-c7c10e260c14" providerId="ADAL" clId="{1A78EAD3-EE79-480D-B19D-8C0A37651AE7}" dt="2023-05-31T09:51:51.350" v="38" actId="47"/>
        <pc:sldMkLst>
          <pc:docMk/>
          <pc:sldMk cId="2434752152" sldId="1762"/>
        </pc:sldMkLst>
      </pc:sldChg>
      <pc:sldChg chg="del">
        <pc:chgData name="Willigen, R.F. van der (Rob)" userId="b43bdd62-7b82-48e9-86cd-c7c10e260c14" providerId="ADAL" clId="{1A78EAD3-EE79-480D-B19D-8C0A37651AE7}" dt="2023-05-31T09:51:51.350" v="38" actId="47"/>
        <pc:sldMkLst>
          <pc:docMk/>
          <pc:sldMk cId="1594947579" sldId="1763"/>
        </pc:sldMkLst>
      </pc:sldChg>
      <pc:sldChg chg="del">
        <pc:chgData name="Willigen, R.F. van der (Rob)" userId="b43bdd62-7b82-48e9-86cd-c7c10e260c14" providerId="ADAL" clId="{1A78EAD3-EE79-480D-B19D-8C0A37651AE7}" dt="2023-05-31T09:51:51.350" v="38" actId="47"/>
        <pc:sldMkLst>
          <pc:docMk/>
          <pc:sldMk cId="2459458229" sldId="1764"/>
        </pc:sldMkLst>
      </pc:sldChg>
      <pc:sldChg chg="add">
        <pc:chgData name="Willigen, R.F. van der (Rob)" userId="b43bdd62-7b82-48e9-86cd-c7c10e260c14" providerId="ADAL" clId="{1A78EAD3-EE79-480D-B19D-8C0A37651AE7}" dt="2023-05-31T10:04:28.173" v="137"/>
        <pc:sldMkLst>
          <pc:docMk/>
          <pc:sldMk cId="1323847348" sldId="1765"/>
        </pc:sldMkLst>
      </pc:sldChg>
      <pc:sldChg chg="del">
        <pc:chgData name="Willigen, R.F. van der (Rob)" userId="b43bdd62-7b82-48e9-86cd-c7c10e260c14" providerId="ADAL" clId="{1A78EAD3-EE79-480D-B19D-8C0A37651AE7}" dt="2023-05-31T09:51:51.350" v="38" actId="47"/>
        <pc:sldMkLst>
          <pc:docMk/>
          <pc:sldMk cId="4066503860" sldId="1765"/>
        </pc:sldMkLst>
      </pc:sldChg>
      <pc:sldChg chg="del">
        <pc:chgData name="Willigen, R.F. van der (Rob)" userId="b43bdd62-7b82-48e9-86cd-c7c10e260c14" providerId="ADAL" clId="{1A78EAD3-EE79-480D-B19D-8C0A37651AE7}" dt="2023-05-31T09:51:51.350" v="38" actId="47"/>
        <pc:sldMkLst>
          <pc:docMk/>
          <pc:sldMk cId="539812803" sldId="1766"/>
        </pc:sldMkLst>
      </pc:sldChg>
      <pc:sldChg chg="add">
        <pc:chgData name="Willigen, R.F. van der (Rob)" userId="b43bdd62-7b82-48e9-86cd-c7c10e260c14" providerId="ADAL" clId="{1A78EAD3-EE79-480D-B19D-8C0A37651AE7}" dt="2023-05-31T10:04:28.173" v="137"/>
        <pc:sldMkLst>
          <pc:docMk/>
          <pc:sldMk cId="1325821896" sldId="1766"/>
        </pc:sldMkLst>
      </pc:sldChg>
      <pc:sldChg chg="del">
        <pc:chgData name="Willigen, R.F. van der (Rob)" userId="b43bdd62-7b82-48e9-86cd-c7c10e260c14" providerId="ADAL" clId="{1A78EAD3-EE79-480D-B19D-8C0A37651AE7}" dt="2023-05-31T09:51:51.350" v="38" actId="47"/>
        <pc:sldMkLst>
          <pc:docMk/>
          <pc:sldMk cId="3895755449" sldId="1768"/>
        </pc:sldMkLst>
      </pc:sldChg>
      <pc:sldChg chg="del">
        <pc:chgData name="Willigen, R.F. van der (Rob)" userId="b43bdd62-7b82-48e9-86cd-c7c10e260c14" providerId="ADAL" clId="{1A78EAD3-EE79-480D-B19D-8C0A37651AE7}" dt="2023-05-31T09:51:51.350" v="38" actId="47"/>
        <pc:sldMkLst>
          <pc:docMk/>
          <pc:sldMk cId="1217237543" sldId="1769"/>
        </pc:sldMkLst>
      </pc:sldChg>
      <pc:sldChg chg="add del">
        <pc:chgData name="Willigen, R.F. van der (Rob)" userId="b43bdd62-7b82-48e9-86cd-c7c10e260c14" providerId="ADAL" clId="{1A78EAD3-EE79-480D-B19D-8C0A37651AE7}" dt="2023-05-31T09:54:40.120" v="45" actId="47"/>
        <pc:sldMkLst>
          <pc:docMk/>
          <pc:sldMk cId="1355762504" sldId="1769"/>
        </pc:sldMkLst>
      </pc:sldChg>
      <pc:sldChg chg="del">
        <pc:chgData name="Willigen, R.F. van der (Rob)" userId="b43bdd62-7b82-48e9-86cd-c7c10e260c14" providerId="ADAL" clId="{1A78EAD3-EE79-480D-B19D-8C0A37651AE7}" dt="2023-05-31T09:51:51.350" v="38" actId="47"/>
        <pc:sldMkLst>
          <pc:docMk/>
          <pc:sldMk cId="1214025164" sldId="1770"/>
        </pc:sldMkLst>
      </pc:sldChg>
      <pc:sldChg chg="del">
        <pc:chgData name="Willigen, R.F. van der (Rob)" userId="b43bdd62-7b82-48e9-86cd-c7c10e260c14" providerId="ADAL" clId="{1A78EAD3-EE79-480D-B19D-8C0A37651AE7}" dt="2023-05-31T09:52:27.838" v="39" actId="47"/>
        <pc:sldMkLst>
          <pc:docMk/>
          <pc:sldMk cId="3419346893" sldId="1771"/>
        </pc:sldMkLst>
      </pc:sldChg>
      <pc:sldChg chg="modSp add mod">
        <pc:chgData name="Willigen, R.F. van der (Rob)" userId="b43bdd62-7b82-48e9-86cd-c7c10e260c14" providerId="ADAL" clId="{1A78EAD3-EE79-480D-B19D-8C0A37651AE7}" dt="2023-05-31T09:53:59.745" v="44" actId="1076"/>
        <pc:sldMkLst>
          <pc:docMk/>
          <pc:sldMk cId="0" sldId="1772"/>
        </pc:sldMkLst>
        <pc:spChg chg="mod">
          <ac:chgData name="Willigen, R.F. van der (Rob)" userId="b43bdd62-7b82-48e9-86cd-c7c10e260c14" providerId="ADAL" clId="{1A78EAD3-EE79-480D-B19D-8C0A37651AE7}" dt="2023-05-31T09:53:49.291" v="42" actId="2711"/>
          <ac:spMkLst>
            <pc:docMk/>
            <pc:sldMk cId="0" sldId="1772"/>
            <ac:spMk id="3" creationId="{00000000-0000-0000-0000-000000000000}"/>
          </ac:spMkLst>
        </pc:spChg>
        <pc:grpChg chg="mod">
          <ac:chgData name="Willigen, R.F. van der (Rob)" userId="b43bdd62-7b82-48e9-86cd-c7c10e260c14" providerId="ADAL" clId="{1A78EAD3-EE79-480D-B19D-8C0A37651AE7}" dt="2023-05-31T09:53:59.745" v="44" actId="1076"/>
          <ac:grpSpMkLst>
            <pc:docMk/>
            <pc:sldMk cId="0" sldId="1772"/>
            <ac:grpSpMk id="7" creationId="{00000000-0000-0000-0000-000000000000}"/>
          </ac:grpSpMkLst>
        </pc:grpChg>
      </pc:sldChg>
      <pc:sldChg chg="del">
        <pc:chgData name="Willigen, R.F. van der (Rob)" userId="b43bdd62-7b82-48e9-86cd-c7c10e260c14" providerId="ADAL" clId="{1A78EAD3-EE79-480D-B19D-8C0A37651AE7}" dt="2023-05-31T09:51:51.350" v="38" actId="47"/>
        <pc:sldMkLst>
          <pc:docMk/>
          <pc:sldMk cId="2644869963" sldId="1773"/>
        </pc:sldMkLst>
      </pc:sldChg>
      <pc:sldChg chg="del">
        <pc:chgData name="Willigen, R.F. van der (Rob)" userId="b43bdd62-7b82-48e9-86cd-c7c10e260c14" providerId="ADAL" clId="{1A78EAD3-EE79-480D-B19D-8C0A37651AE7}" dt="2023-05-31T09:52:27.838" v="39" actId="47"/>
        <pc:sldMkLst>
          <pc:docMk/>
          <pc:sldMk cId="2696831" sldId="1774"/>
        </pc:sldMkLst>
      </pc:sldChg>
      <pc:sldChg chg="add">
        <pc:chgData name="Willigen, R.F. van der (Rob)" userId="b43bdd62-7b82-48e9-86cd-c7c10e260c14" providerId="ADAL" clId="{1A78EAD3-EE79-480D-B19D-8C0A37651AE7}" dt="2023-05-31T10:05:43.837" v="138"/>
        <pc:sldMkLst>
          <pc:docMk/>
          <pc:sldMk cId="3504408622" sldId="1774"/>
        </pc:sldMkLst>
      </pc:sldChg>
      <pc:sldChg chg="del">
        <pc:chgData name="Willigen, R.F. van der (Rob)" userId="b43bdd62-7b82-48e9-86cd-c7c10e260c14" providerId="ADAL" clId="{1A78EAD3-EE79-480D-B19D-8C0A37651AE7}" dt="2023-05-31T09:52:27.838" v="39" actId="47"/>
        <pc:sldMkLst>
          <pc:docMk/>
          <pc:sldMk cId="1003486936" sldId="1776"/>
        </pc:sldMkLst>
      </pc:sldChg>
      <pc:sldChg chg="add ord">
        <pc:chgData name="Willigen, R.F. van der (Rob)" userId="b43bdd62-7b82-48e9-86cd-c7c10e260c14" providerId="ADAL" clId="{1A78EAD3-EE79-480D-B19D-8C0A37651AE7}" dt="2023-05-31T10:06:47.065" v="141"/>
        <pc:sldMkLst>
          <pc:docMk/>
          <pc:sldMk cId="1468568398" sldId="1776"/>
        </pc:sldMkLst>
      </pc:sldChg>
      <pc:sldChg chg="add del">
        <pc:chgData name="Willigen, R.F. van der (Rob)" userId="b43bdd62-7b82-48e9-86cd-c7c10e260c14" providerId="ADAL" clId="{1A78EAD3-EE79-480D-B19D-8C0A37651AE7}" dt="2023-05-31T10:09:11.906" v="217" actId="47"/>
        <pc:sldMkLst>
          <pc:docMk/>
          <pc:sldMk cId="370548689" sldId="1777"/>
        </pc:sldMkLst>
      </pc:sldChg>
      <pc:sldChg chg="del">
        <pc:chgData name="Willigen, R.F. van der (Rob)" userId="b43bdd62-7b82-48e9-86cd-c7c10e260c14" providerId="ADAL" clId="{1A78EAD3-EE79-480D-B19D-8C0A37651AE7}" dt="2023-05-31T09:51:51.350" v="38" actId="47"/>
        <pc:sldMkLst>
          <pc:docMk/>
          <pc:sldMk cId="2614737652" sldId="1777"/>
        </pc:sldMkLst>
      </pc:sldChg>
      <pc:sldChg chg="del">
        <pc:chgData name="Willigen, R.F. van der (Rob)" userId="b43bdd62-7b82-48e9-86cd-c7c10e260c14" providerId="ADAL" clId="{1A78EAD3-EE79-480D-B19D-8C0A37651AE7}" dt="2023-05-31T09:52:27.838" v="39" actId="47"/>
        <pc:sldMkLst>
          <pc:docMk/>
          <pc:sldMk cId="0" sldId="1784"/>
        </pc:sldMkLst>
      </pc:sldChg>
      <pc:sldChg chg="del">
        <pc:chgData name="Willigen, R.F. van der (Rob)" userId="b43bdd62-7b82-48e9-86cd-c7c10e260c14" providerId="ADAL" clId="{1A78EAD3-EE79-480D-B19D-8C0A37651AE7}" dt="2023-05-31T09:51:51.350" v="38" actId="47"/>
        <pc:sldMkLst>
          <pc:docMk/>
          <pc:sldMk cId="4165674168" sldId="1785"/>
        </pc:sldMkLst>
      </pc:sldChg>
      <pc:sldChg chg="modSp add mod">
        <pc:chgData name="Willigen, R.F. van der (Rob)" userId="b43bdd62-7b82-48e9-86cd-c7c10e260c14" providerId="ADAL" clId="{1A78EAD3-EE79-480D-B19D-8C0A37651AE7}" dt="2023-05-31T09:55:50.420" v="52" actId="207"/>
        <pc:sldMkLst>
          <pc:docMk/>
          <pc:sldMk cId="1001923888" sldId="1802"/>
        </pc:sldMkLst>
        <pc:spChg chg="mod">
          <ac:chgData name="Willigen, R.F. van der (Rob)" userId="b43bdd62-7b82-48e9-86cd-c7c10e260c14" providerId="ADAL" clId="{1A78EAD3-EE79-480D-B19D-8C0A37651AE7}" dt="2023-05-31T09:55:50.420" v="52" actId="207"/>
          <ac:spMkLst>
            <pc:docMk/>
            <pc:sldMk cId="1001923888" sldId="1802"/>
            <ac:spMk id="2" creationId="{00000000-0000-0000-0000-000000000000}"/>
          </ac:spMkLst>
        </pc:spChg>
      </pc:sldChg>
      <pc:sldChg chg="add">
        <pc:chgData name="Willigen, R.F. van der (Rob)" userId="b43bdd62-7b82-48e9-86cd-c7c10e260c14" providerId="ADAL" clId="{1A78EAD3-EE79-480D-B19D-8C0A37651AE7}" dt="2023-05-31T09:58:02.228" v="53"/>
        <pc:sldMkLst>
          <pc:docMk/>
          <pc:sldMk cId="2911345598" sldId="1804"/>
        </pc:sldMkLst>
      </pc:sldChg>
      <pc:sldChg chg="add">
        <pc:chgData name="Willigen, R.F. van der (Rob)" userId="b43bdd62-7b82-48e9-86cd-c7c10e260c14" providerId="ADAL" clId="{1A78EAD3-EE79-480D-B19D-8C0A37651AE7}" dt="2023-05-31T10:05:43.837" v="138"/>
        <pc:sldMkLst>
          <pc:docMk/>
          <pc:sldMk cId="4236726269" sldId="1807"/>
        </pc:sldMkLst>
      </pc:sldChg>
      <pc:sldChg chg="add del setBg">
        <pc:chgData name="Willigen, R.F. van der (Rob)" userId="b43bdd62-7b82-48e9-86cd-c7c10e260c14" providerId="ADAL" clId="{1A78EAD3-EE79-480D-B19D-8C0A37651AE7}" dt="2023-05-31T09:52:47.146" v="40"/>
        <pc:sldMkLst>
          <pc:docMk/>
          <pc:sldMk cId="1420011013" sldId="1808"/>
        </pc:sldMkLst>
      </pc:sldChg>
      <pc:sldChg chg="add">
        <pc:chgData name="Willigen, R.F. van der (Rob)" userId="b43bdd62-7b82-48e9-86cd-c7c10e260c14" providerId="ADAL" clId="{1A78EAD3-EE79-480D-B19D-8C0A37651AE7}" dt="2023-05-31T09:52:47.146" v="40"/>
        <pc:sldMkLst>
          <pc:docMk/>
          <pc:sldMk cId="3474650496" sldId="1813"/>
        </pc:sldMkLst>
      </pc:sldChg>
      <pc:sldChg chg="add">
        <pc:chgData name="Willigen, R.F. van der (Rob)" userId="b43bdd62-7b82-48e9-86cd-c7c10e260c14" providerId="ADAL" clId="{1A78EAD3-EE79-480D-B19D-8C0A37651AE7}" dt="2023-05-31T10:04:28.173" v="137"/>
        <pc:sldMkLst>
          <pc:docMk/>
          <pc:sldMk cId="3004435871" sldId="1815"/>
        </pc:sldMkLst>
      </pc:sldChg>
      <pc:sldChg chg="add">
        <pc:chgData name="Willigen, R.F. van der (Rob)" userId="b43bdd62-7b82-48e9-86cd-c7c10e260c14" providerId="ADAL" clId="{1A78EAD3-EE79-480D-B19D-8C0A37651AE7}" dt="2023-05-31T09:58:02.228" v="53"/>
        <pc:sldMkLst>
          <pc:docMk/>
          <pc:sldMk cId="1194239553" sldId="1816"/>
        </pc:sldMkLst>
      </pc:sldChg>
      <pc:sldChg chg="add">
        <pc:chgData name="Willigen, R.F. van der (Rob)" userId="b43bdd62-7b82-48e9-86cd-c7c10e260c14" providerId="ADAL" clId="{1A78EAD3-EE79-480D-B19D-8C0A37651AE7}" dt="2023-05-31T10:04:28.173" v="137"/>
        <pc:sldMkLst>
          <pc:docMk/>
          <pc:sldMk cId="2946278478" sldId="1819"/>
        </pc:sldMkLst>
      </pc:sldChg>
      <pc:sldChg chg="add">
        <pc:chgData name="Willigen, R.F. van der (Rob)" userId="b43bdd62-7b82-48e9-86cd-c7c10e260c14" providerId="ADAL" clId="{1A78EAD3-EE79-480D-B19D-8C0A37651AE7}" dt="2023-05-31T09:52:47.146" v="40"/>
        <pc:sldMkLst>
          <pc:docMk/>
          <pc:sldMk cId="3644028880" sldId="1822"/>
        </pc:sldMkLst>
      </pc:sldChg>
      <pc:sldChg chg="add">
        <pc:chgData name="Willigen, R.F. van der (Rob)" userId="b43bdd62-7b82-48e9-86cd-c7c10e260c14" providerId="ADAL" clId="{1A78EAD3-EE79-480D-B19D-8C0A37651AE7}" dt="2023-05-31T10:05:43.837" v="138"/>
        <pc:sldMkLst>
          <pc:docMk/>
          <pc:sldMk cId="2687373036" sldId="1823"/>
        </pc:sldMkLst>
      </pc:sldChg>
      <pc:sldChg chg="add">
        <pc:chgData name="Willigen, R.F. van der (Rob)" userId="b43bdd62-7b82-48e9-86cd-c7c10e260c14" providerId="ADAL" clId="{1A78EAD3-EE79-480D-B19D-8C0A37651AE7}" dt="2023-05-31T09:58:02.228" v="53"/>
        <pc:sldMkLst>
          <pc:docMk/>
          <pc:sldMk cId="2215838877" sldId="1825"/>
        </pc:sldMkLst>
      </pc:sldChg>
      <pc:sldChg chg="add">
        <pc:chgData name="Willigen, R.F. van der (Rob)" userId="b43bdd62-7b82-48e9-86cd-c7c10e260c14" providerId="ADAL" clId="{1A78EAD3-EE79-480D-B19D-8C0A37651AE7}" dt="2023-05-31T10:03:13.560" v="136"/>
        <pc:sldMkLst>
          <pc:docMk/>
          <pc:sldMk cId="2737546777" sldId="1826"/>
        </pc:sldMkLst>
      </pc:sldChg>
      <pc:sldChg chg="add">
        <pc:chgData name="Willigen, R.F. van der (Rob)" userId="b43bdd62-7b82-48e9-86cd-c7c10e260c14" providerId="ADAL" clId="{1A78EAD3-EE79-480D-B19D-8C0A37651AE7}" dt="2023-05-31T10:03:13.560" v="136"/>
        <pc:sldMkLst>
          <pc:docMk/>
          <pc:sldMk cId="2093842651" sldId="1827"/>
        </pc:sldMkLst>
      </pc:sldChg>
      <pc:sldChg chg="add">
        <pc:chgData name="Willigen, R.F. van der (Rob)" userId="b43bdd62-7b82-48e9-86cd-c7c10e260c14" providerId="ADAL" clId="{1A78EAD3-EE79-480D-B19D-8C0A37651AE7}" dt="2023-05-31T10:04:28.173" v="137"/>
        <pc:sldMkLst>
          <pc:docMk/>
          <pc:sldMk cId="1295076270" sldId="1829"/>
        </pc:sldMkLst>
      </pc:sldChg>
      <pc:sldChg chg="add">
        <pc:chgData name="Willigen, R.F. van der (Rob)" userId="b43bdd62-7b82-48e9-86cd-c7c10e260c14" providerId="ADAL" clId="{1A78EAD3-EE79-480D-B19D-8C0A37651AE7}" dt="2023-05-31T10:05:43.837" v="138"/>
        <pc:sldMkLst>
          <pc:docMk/>
          <pc:sldMk cId="3914364485" sldId="1835"/>
        </pc:sldMkLst>
      </pc:sldChg>
      <pc:sldChg chg="add">
        <pc:chgData name="Willigen, R.F. van der (Rob)" userId="b43bdd62-7b82-48e9-86cd-c7c10e260c14" providerId="ADAL" clId="{1A78EAD3-EE79-480D-B19D-8C0A37651AE7}" dt="2023-05-31T09:52:47.146" v="40"/>
        <pc:sldMkLst>
          <pc:docMk/>
          <pc:sldMk cId="3385836418" sldId="1836"/>
        </pc:sldMkLst>
      </pc:sldChg>
      <pc:sldChg chg="add">
        <pc:chgData name="Willigen, R.F. van der (Rob)" userId="b43bdd62-7b82-48e9-86cd-c7c10e260c14" providerId="ADAL" clId="{1A78EAD3-EE79-480D-B19D-8C0A37651AE7}" dt="2023-05-31T10:05:43.837" v="138"/>
        <pc:sldMkLst>
          <pc:docMk/>
          <pc:sldMk cId="1587906360" sldId="1838"/>
        </pc:sldMkLst>
      </pc:sldChg>
      <pc:sldChg chg="del">
        <pc:chgData name="Willigen, R.F. van der (Rob)" userId="b43bdd62-7b82-48e9-86cd-c7c10e260c14" providerId="ADAL" clId="{1A78EAD3-EE79-480D-B19D-8C0A37651AE7}" dt="2023-05-31T09:51:51.350" v="38" actId="47"/>
        <pc:sldMkLst>
          <pc:docMk/>
          <pc:sldMk cId="0" sldId="1842"/>
        </pc:sldMkLst>
      </pc:sldChg>
      <pc:sldChg chg="add del">
        <pc:chgData name="Willigen, R.F. van der (Rob)" userId="b43bdd62-7b82-48e9-86cd-c7c10e260c14" providerId="ADAL" clId="{1A78EAD3-EE79-480D-B19D-8C0A37651AE7}" dt="2023-05-31T09:52:47.146" v="40"/>
        <pc:sldMkLst>
          <pc:docMk/>
          <pc:sldMk cId="1996581022" sldId="1843"/>
        </pc:sldMkLst>
      </pc:sldChg>
      <pc:sldChg chg="add">
        <pc:chgData name="Willigen, R.F. van der (Rob)" userId="b43bdd62-7b82-48e9-86cd-c7c10e260c14" providerId="ADAL" clId="{1A78EAD3-EE79-480D-B19D-8C0A37651AE7}" dt="2023-05-31T09:52:47.146" v="40"/>
        <pc:sldMkLst>
          <pc:docMk/>
          <pc:sldMk cId="3013206599" sldId="1844"/>
        </pc:sldMkLst>
      </pc:sldChg>
      <pc:sldChg chg="add">
        <pc:chgData name="Willigen, R.F. van der (Rob)" userId="b43bdd62-7b82-48e9-86cd-c7c10e260c14" providerId="ADAL" clId="{1A78EAD3-EE79-480D-B19D-8C0A37651AE7}" dt="2023-05-31T09:52:47.146" v="40"/>
        <pc:sldMkLst>
          <pc:docMk/>
          <pc:sldMk cId="2996349909" sldId="1852"/>
        </pc:sldMkLst>
      </pc:sldChg>
      <pc:sldChg chg="add del">
        <pc:chgData name="Willigen, R.F. van der (Rob)" userId="b43bdd62-7b82-48e9-86cd-c7c10e260c14" providerId="ADAL" clId="{1A78EAD3-EE79-480D-B19D-8C0A37651AE7}" dt="2023-05-31T09:52:47.146" v="40"/>
        <pc:sldMkLst>
          <pc:docMk/>
          <pc:sldMk cId="3383941292" sldId="1860"/>
        </pc:sldMkLst>
      </pc:sldChg>
      <pc:sldChg chg="add">
        <pc:chgData name="Willigen, R.F. van der (Rob)" userId="b43bdd62-7b82-48e9-86cd-c7c10e260c14" providerId="ADAL" clId="{1A78EAD3-EE79-480D-B19D-8C0A37651AE7}" dt="2023-05-31T09:52:47.146" v="40"/>
        <pc:sldMkLst>
          <pc:docMk/>
          <pc:sldMk cId="3780641136" sldId="1861"/>
        </pc:sldMkLst>
      </pc:sldChg>
      <pc:sldChg chg="add ord">
        <pc:chgData name="Willigen, R.F. van der (Rob)" userId="b43bdd62-7b82-48e9-86cd-c7c10e260c14" providerId="ADAL" clId="{1A78EAD3-EE79-480D-B19D-8C0A37651AE7}" dt="2023-05-31T10:02:24.510" v="135"/>
        <pc:sldMkLst>
          <pc:docMk/>
          <pc:sldMk cId="2997912226" sldId="1864"/>
        </pc:sldMkLst>
      </pc:sldChg>
      <pc:sldChg chg="add">
        <pc:chgData name="Willigen, R.F. van der (Rob)" userId="b43bdd62-7b82-48e9-86cd-c7c10e260c14" providerId="ADAL" clId="{1A78EAD3-EE79-480D-B19D-8C0A37651AE7}" dt="2023-05-31T09:52:47.146" v="40"/>
        <pc:sldMkLst>
          <pc:docMk/>
          <pc:sldMk cId="3609960632" sldId="1869"/>
        </pc:sldMkLst>
      </pc:sldChg>
      <pc:sldChg chg="add">
        <pc:chgData name="Willigen, R.F. van der (Rob)" userId="b43bdd62-7b82-48e9-86cd-c7c10e260c14" providerId="ADAL" clId="{1A78EAD3-EE79-480D-B19D-8C0A37651AE7}" dt="2023-05-31T09:52:47.146" v="40"/>
        <pc:sldMkLst>
          <pc:docMk/>
          <pc:sldMk cId="3324773316" sldId="1870"/>
        </pc:sldMkLst>
      </pc:sldChg>
      <pc:sldChg chg="add">
        <pc:chgData name="Willigen, R.F. van der (Rob)" userId="b43bdd62-7b82-48e9-86cd-c7c10e260c14" providerId="ADAL" clId="{1A78EAD3-EE79-480D-B19D-8C0A37651AE7}" dt="2023-05-31T09:52:47.146" v="40"/>
        <pc:sldMkLst>
          <pc:docMk/>
          <pc:sldMk cId="2980211802" sldId="1871"/>
        </pc:sldMkLst>
      </pc:sldChg>
      <pc:sldChg chg="add del ord">
        <pc:chgData name="Willigen, R.F. van der (Rob)" userId="b43bdd62-7b82-48e9-86cd-c7c10e260c14" providerId="ADAL" clId="{1A78EAD3-EE79-480D-B19D-8C0A37651AE7}" dt="2023-05-31T09:59:53.662" v="109" actId="2696"/>
        <pc:sldMkLst>
          <pc:docMk/>
          <pc:sldMk cId="2830726056" sldId="1872"/>
        </pc:sldMkLst>
      </pc:sldChg>
      <pc:sldChg chg="add">
        <pc:chgData name="Willigen, R.F. van der (Rob)" userId="b43bdd62-7b82-48e9-86cd-c7c10e260c14" providerId="ADAL" clId="{1A78EAD3-EE79-480D-B19D-8C0A37651AE7}" dt="2023-05-31T09:52:47.146" v="40"/>
        <pc:sldMkLst>
          <pc:docMk/>
          <pc:sldMk cId="3726243270" sldId="1873"/>
        </pc:sldMkLst>
      </pc:sldChg>
      <pc:sldChg chg="del">
        <pc:chgData name="Willigen, R.F. van der (Rob)" userId="b43bdd62-7b82-48e9-86cd-c7c10e260c14" providerId="ADAL" clId="{1A78EAD3-EE79-480D-B19D-8C0A37651AE7}" dt="2023-05-31T09:51:51.350" v="38" actId="47"/>
        <pc:sldMkLst>
          <pc:docMk/>
          <pc:sldMk cId="3569897535" sldId="1874"/>
        </pc:sldMkLst>
      </pc:sldChg>
      <pc:sldChg chg="del">
        <pc:chgData name="Willigen, R.F. van der (Rob)" userId="b43bdd62-7b82-48e9-86cd-c7c10e260c14" providerId="ADAL" clId="{1A78EAD3-EE79-480D-B19D-8C0A37651AE7}" dt="2023-05-31T09:51:51.350" v="38" actId="47"/>
        <pc:sldMkLst>
          <pc:docMk/>
          <pc:sldMk cId="633711966" sldId="1875"/>
        </pc:sldMkLst>
      </pc:sldChg>
      <pc:sldChg chg="add">
        <pc:chgData name="Willigen, R.F. van der (Rob)" userId="b43bdd62-7b82-48e9-86cd-c7c10e260c14" providerId="ADAL" clId="{1A78EAD3-EE79-480D-B19D-8C0A37651AE7}" dt="2023-05-31T09:52:47.146" v="40"/>
        <pc:sldMkLst>
          <pc:docMk/>
          <pc:sldMk cId="2457018506" sldId="1875"/>
        </pc:sldMkLst>
      </pc:sldChg>
      <pc:sldChg chg="del">
        <pc:chgData name="Willigen, R.F. van der (Rob)" userId="b43bdd62-7b82-48e9-86cd-c7c10e260c14" providerId="ADAL" clId="{1A78EAD3-EE79-480D-B19D-8C0A37651AE7}" dt="2023-05-31T09:51:51.350" v="38" actId="47"/>
        <pc:sldMkLst>
          <pc:docMk/>
          <pc:sldMk cId="195793215" sldId="1876"/>
        </pc:sldMkLst>
      </pc:sldChg>
      <pc:sldChg chg="del">
        <pc:chgData name="Willigen, R.F. van der (Rob)" userId="b43bdd62-7b82-48e9-86cd-c7c10e260c14" providerId="ADAL" clId="{1A78EAD3-EE79-480D-B19D-8C0A37651AE7}" dt="2023-05-31T09:51:51.350" v="38" actId="47"/>
        <pc:sldMkLst>
          <pc:docMk/>
          <pc:sldMk cId="640845992" sldId="1877"/>
        </pc:sldMkLst>
      </pc:sldChg>
      <pc:sldChg chg="add">
        <pc:chgData name="Willigen, R.F. van der (Rob)" userId="b43bdd62-7b82-48e9-86cd-c7c10e260c14" providerId="ADAL" clId="{1A78EAD3-EE79-480D-B19D-8C0A37651AE7}" dt="2023-05-31T09:52:47.146" v="40"/>
        <pc:sldMkLst>
          <pc:docMk/>
          <pc:sldMk cId="4098200422" sldId="1877"/>
        </pc:sldMkLst>
      </pc:sldChg>
      <pc:sldChg chg="del">
        <pc:chgData name="Willigen, R.F. van der (Rob)" userId="b43bdd62-7b82-48e9-86cd-c7c10e260c14" providerId="ADAL" clId="{1A78EAD3-EE79-480D-B19D-8C0A37651AE7}" dt="2023-05-31T09:51:51.350" v="38" actId="47"/>
        <pc:sldMkLst>
          <pc:docMk/>
          <pc:sldMk cId="1882441226" sldId="1878"/>
        </pc:sldMkLst>
      </pc:sldChg>
      <pc:sldChg chg="add">
        <pc:chgData name="Willigen, R.F. van der (Rob)" userId="b43bdd62-7b82-48e9-86cd-c7c10e260c14" providerId="ADAL" clId="{1A78EAD3-EE79-480D-B19D-8C0A37651AE7}" dt="2023-05-31T09:52:47.146" v="40"/>
        <pc:sldMkLst>
          <pc:docMk/>
          <pc:sldMk cId="3094548638" sldId="1878"/>
        </pc:sldMkLst>
      </pc:sldChg>
      <pc:sldChg chg="add">
        <pc:chgData name="Willigen, R.F. van der (Rob)" userId="b43bdd62-7b82-48e9-86cd-c7c10e260c14" providerId="ADAL" clId="{1A78EAD3-EE79-480D-B19D-8C0A37651AE7}" dt="2023-05-31T09:52:47.146" v="40"/>
        <pc:sldMkLst>
          <pc:docMk/>
          <pc:sldMk cId="3015735362" sldId="1884"/>
        </pc:sldMkLst>
      </pc:sldChg>
      <pc:sldChg chg="add">
        <pc:chgData name="Willigen, R.F. van der (Rob)" userId="b43bdd62-7b82-48e9-86cd-c7c10e260c14" providerId="ADAL" clId="{1A78EAD3-EE79-480D-B19D-8C0A37651AE7}" dt="2023-05-31T09:52:47.146" v="40"/>
        <pc:sldMkLst>
          <pc:docMk/>
          <pc:sldMk cId="2093844074" sldId="1886"/>
        </pc:sldMkLst>
      </pc:sldChg>
      <pc:sldChg chg="add">
        <pc:chgData name="Willigen, R.F. van der (Rob)" userId="b43bdd62-7b82-48e9-86cd-c7c10e260c14" providerId="ADAL" clId="{1A78EAD3-EE79-480D-B19D-8C0A37651AE7}" dt="2023-05-31T09:52:47.146" v="40"/>
        <pc:sldMkLst>
          <pc:docMk/>
          <pc:sldMk cId="326252881" sldId="1887"/>
        </pc:sldMkLst>
      </pc:sldChg>
      <pc:sldChg chg="add">
        <pc:chgData name="Willigen, R.F. van der (Rob)" userId="b43bdd62-7b82-48e9-86cd-c7c10e260c14" providerId="ADAL" clId="{1A78EAD3-EE79-480D-B19D-8C0A37651AE7}" dt="2023-05-31T09:52:47.146" v="40"/>
        <pc:sldMkLst>
          <pc:docMk/>
          <pc:sldMk cId="660057771" sldId="1891"/>
        </pc:sldMkLst>
      </pc:sldChg>
      <pc:sldChg chg="add">
        <pc:chgData name="Willigen, R.F. van der (Rob)" userId="b43bdd62-7b82-48e9-86cd-c7c10e260c14" providerId="ADAL" clId="{1A78EAD3-EE79-480D-B19D-8C0A37651AE7}" dt="2023-05-31T09:52:47.146" v="40"/>
        <pc:sldMkLst>
          <pc:docMk/>
          <pc:sldMk cId="1059710500" sldId="1892"/>
        </pc:sldMkLst>
      </pc:sldChg>
      <pc:sldChg chg="add">
        <pc:chgData name="Willigen, R.F. van der (Rob)" userId="b43bdd62-7b82-48e9-86cd-c7c10e260c14" providerId="ADAL" clId="{1A78EAD3-EE79-480D-B19D-8C0A37651AE7}" dt="2023-05-31T09:52:47.146" v="40"/>
        <pc:sldMkLst>
          <pc:docMk/>
          <pc:sldMk cId="37495403" sldId="1896"/>
        </pc:sldMkLst>
      </pc:sldChg>
      <pc:sldChg chg="add">
        <pc:chgData name="Willigen, R.F. van der (Rob)" userId="b43bdd62-7b82-48e9-86cd-c7c10e260c14" providerId="ADAL" clId="{1A78EAD3-EE79-480D-B19D-8C0A37651AE7}" dt="2023-05-31T09:52:47.146" v="40"/>
        <pc:sldMkLst>
          <pc:docMk/>
          <pc:sldMk cId="2823409335" sldId="1897"/>
        </pc:sldMkLst>
      </pc:sldChg>
      <pc:sldChg chg="add">
        <pc:chgData name="Willigen, R.F. van der (Rob)" userId="b43bdd62-7b82-48e9-86cd-c7c10e260c14" providerId="ADAL" clId="{1A78EAD3-EE79-480D-B19D-8C0A37651AE7}" dt="2023-05-31T09:52:47.146" v="40"/>
        <pc:sldMkLst>
          <pc:docMk/>
          <pc:sldMk cId="3458380819" sldId="1898"/>
        </pc:sldMkLst>
      </pc:sldChg>
      <pc:sldChg chg="add">
        <pc:chgData name="Willigen, R.F. van der (Rob)" userId="b43bdd62-7b82-48e9-86cd-c7c10e260c14" providerId="ADAL" clId="{1A78EAD3-EE79-480D-B19D-8C0A37651AE7}" dt="2023-05-31T09:52:47.146" v="40"/>
        <pc:sldMkLst>
          <pc:docMk/>
          <pc:sldMk cId="217844564" sldId="1900"/>
        </pc:sldMkLst>
      </pc:sldChg>
      <pc:sldChg chg="add">
        <pc:chgData name="Willigen, R.F. van der (Rob)" userId="b43bdd62-7b82-48e9-86cd-c7c10e260c14" providerId="ADAL" clId="{1A78EAD3-EE79-480D-B19D-8C0A37651AE7}" dt="2023-05-31T09:52:47.146" v="40"/>
        <pc:sldMkLst>
          <pc:docMk/>
          <pc:sldMk cId="2557362059" sldId="1901"/>
        </pc:sldMkLst>
      </pc:sldChg>
      <pc:sldChg chg="add">
        <pc:chgData name="Willigen, R.F. van der (Rob)" userId="b43bdd62-7b82-48e9-86cd-c7c10e260c14" providerId="ADAL" clId="{1A78EAD3-EE79-480D-B19D-8C0A37651AE7}" dt="2023-05-31T09:52:47.146" v="40"/>
        <pc:sldMkLst>
          <pc:docMk/>
          <pc:sldMk cId="64678054" sldId="1903"/>
        </pc:sldMkLst>
      </pc:sldChg>
      <pc:sldChg chg="add">
        <pc:chgData name="Willigen, R.F. van der (Rob)" userId="b43bdd62-7b82-48e9-86cd-c7c10e260c14" providerId="ADAL" clId="{1A78EAD3-EE79-480D-B19D-8C0A37651AE7}" dt="2023-05-31T09:52:47.146" v="40"/>
        <pc:sldMkLst>
          <pc:docMk/>
          <pc:sldMk cId="3295690303" sldId="1904"/>
        </pc:sldMkLst>
      </pc:sldChg>
      <pc:sldChg chg="add">
        <pc:chgData name="Willigen, R.F. van der (Rob)" userId="b43bdd62-7b82-48e9-86cd-c7c10e260c14" providerId="ADAL" clId="{1A78EAD3-EE79-480D-B19D-8C0A37651AE7}" dt="2023-05-31T09:52:47.146" v="40"/>
        <pc:sldMkLst>
          <pc:docMk/>
          <pc:sldMk cId="3590690114" sldId="1907"/>
        </pc:sldMkLst>
      </pc:sldChg>
      <pc:sldChg chg="modSp add mod">
        <pc:chgData name="Willigen, R.F. van der (Rob)" userId="b43bdd62-7b82-48e9-86cd-c7c10e260c14" providerId="ADAL" clId="{1A78EAD3-EE79-480D-B19D-8C0A37651AE7}" dt="2023-05-31T09:54:54.240" v="48" actId="1076"/>
        <pc:sldMkLst>
          <pc:docMk/>
          <pc:sldMk cId="938264111" sldId="1908"/>
        </pc:sldMkLst>
        <pc:spChg chg="mod">
          <ac:chgData name="Willigen, R.F. van der (Rob)" userId="b43bdd62-7b82-48e9-86cd-c7c10e260c14" providerId="ADAL" clId="{1A78EAD3-EE79-480D-B19D-8C0A37651AE7}" dt="2023-05-31T09:54:49.937" v="46" actId="1076"/>
          <ac:spMkLst>
            <pc:docMk/>
            <pc:sldMk cId="938264111" sldId="1908"/>
            <ac:spMk id="2" creationId="{00000000-0000-0000-0000-000000000000}"/>
          </ac:spMkLst>
        </pc:spChg>
        <pc:grpChg chg="mod">
          <ac:chgData name="Willigen, R.F. van der (Rob)" userId="b43bdd62-7b82-48e9-86cd-c7c10e260c14" providerId="ADAL" clId="{1A78EAD3-EE79-480D-B19D-8C0A37651AE7}" dt="2023-05-31T09:54:54.240" v="48" actId="1076"/>
          <ac:grpSpMkLst>
            <pc:docMk/>
            <pc:sldMk cId="938264111" sldId="1908"/>
            <ac:grpSpMk id="4" creationId="{24B97049-F8DD-8E98-C915-766281C8E5C2}"/>
          </ac:grpSpMkLst>
        </pc:grpChg>
      </pc:sldChg>
      <pc:sldChg chg="add">
        <pc:chgData name="Willigen, R.F. van der (Rob)" userId="b43bdd62-7b82-48e9-86cd-c7c10e260c14" providerId="ADAL" clId="{1A78EAD3-EE79-480D-B19D-8C0A37651AE7}" dt="2023-05-31T09:52:47.146" v="40"/>
        <pc:sldMkLst>
          <pc:docMk/>
          <pc:sldMk cId="599922303" sldId="1910"/>
        </pc:sldMkLst>
      </pc:sldChg>
      <pc:sldChg chg="add">
        <pc:chgData name="Willigen, R.F. van der (Rob)" userId="b43bdd62-7b82-48e9-86cd-c7c10e260c14" providerId="ADAL" clId="{1A78EAD3-EE79-480D-B19D-8C0A37651AE7}" dt="2023-05-31T09:52:47.146" v="40"/>
        <pc:sldMkLst>
          <pc:docMk/>
          <pc:sldMk cId="1035005200" sldId="1911"/>
        </pc:sldMkLst>
      </pc:sldChg>
      <pc:sldChg chg="add ord">
        <pc:chgData name="Willigen, R.F. van der (Rob)" userId="b43bdd62-7b82-48e9-86cd-c7c10e260c14" providerId="ADAL" clId="{1A78EAD3-EE79-480D-B19D-8C0A37651AE7}" dt="2023-05-31T09:55:34.879" v="51" actId="20578"/>
        <pc:sldMkLst>
          <pc:docMk/>
          <pc:sldMk cId="739956028" sldId="1912"/>
        </pc:sldMkLst>
      </pc:sldChg>
      <pc:sldChg chg="add">
        <pc:chgData name="Willigen, R.F. van der (Rob)" userId="b43bdd62-7b82-48e9-86cd-c7c10e260c14" providerId="ADAL" clId="{1A78EAD3-EE79-480D-B19D-8C0A37651AE7}" dt="2023-05-31T09:52:47.146" v="40"/>
        <pc:sldMkLst>
          <pc:docMk/>
          <pc:sldMk cId="3597975272" sldId="1913"/>
        </pc:sldMkLst>
      </pc:sldChg>
      <pc:sldChg chg="add">
        <pc:chgData name="Willigen, R.F. van der (Rob)" userId="b43bdd62-7b82-48e9-86cd-c7c10e260c14" providerId="ADAL" clId="{1A78EAD3-EE79-480D-B19D-8C0A37651AE7}" dt="2023-05-31T09:52:47.146" v="40"/>
        <pc:sldMkLst>
          <pc:docMk/>
          <pc:sldMk cId="2910613373" sldId="1914"/>
        </pc:sldMkLst>
      </pc:sldChg>
      <pc:sldChg chg="add">
        <pc:chgData name="Willigen, R.F. van der (Rob)" userId="b43bdd62-7b82-48e9-86cd-c7c10e260c14" providerId="ADAL" clId="{1A78EAD3-EE79-480D-B19D-8C0A37651AE7}" dt="2023-05-31T09:52:47.146" v="40"/>
        <pc:sldMkLst>
          <pc:docMk/>
          <pc:sldMk cId="3405099017" sldId="1915"/>
        </pc:sldMkLst>
      </pc:sldChg>
      <pc:sldChg chg="add">
        <pc:chgData name="Willigen, R.F. van der (Rob)" userId="b43bdd62-7b82-48e9-86cd-c7c10e260c14" providerId="ADAL" clId="{1A78EAD3-EE79-480D-B19D-8C0A37651AE7}" dt="2023-05-31T09:52:47.146" v="40"/>
        <pc:sldMkLst>
          <pc:docMk/>
          <pc:sldMk cId="1268587868" sldId="1916"/>
        </pc:sldMkLst>
      </pc:sldChg>
      <pc:sldChg chg="add">
        <pc:chgData name="Willigen, R.F. van der (Rob)" userId="b43bdd62-7b82-48e9-86cd-c7c10e260c14" providerId="ADAL" clId="{1A78EAD3-EE79-480D-B19D-8C0A37651AE7}" dt="2023-05-31T09:52:47.146" v="40"/>
        <pc:sldMkLst>
          <pc:docMk/>
          <pc:sldMk cId="351465107" sldId="1917"/>
        </pc:sldMkLst>
      </pc:sldChg>
      <pc:sldChg chg="add">
        <pc:chgData name="Willigen, R.F. van der (Rob)" userId="b43bdd62-7b82-48e9-86cd-c7c10e260c14" providerId="ADAL" clId="{1A78EAD3-EE79-480D-B19D-8C0A37651AE7}" dt="2023-05-31T09:52:47.146" v="40"/>
        <pc:sldMkLst>
          <pc:docMk/>
          <pc:sldMk cId="424001269" sldId="1918"/>
        </pc:sldMkLst>
      </pc:sldChg>
      <pc:sldChg chg="add">
        <pc:chgData name="Willigen, R.F. van der (Rob)" userId="b43bdd62-7b82-48e9-86cd-c7c10e260c14" providerId="ADAL" clId="{1A78EAD3-EE79-480D-B19D-8C0A37651AE7}" dt="2023-05-31T09:52:47.146" v="40"/>
        <pc:sldMkLst>
          <pc:docMk/>
          <pc:sldMk cId="3981538841" sldId="1919"/>
        </pc:sldMkLst>
      </pc:sldChg>
      <pc:sldChg chg="add">
        <pc:chgData name="Willigen, R.F. van der (Rob)" userId="b43bdd62-7b82-48e9-86cd-c7c10e260c14" providerId="ADAL" clId="{1A78EAD3-EE79-480D-B19D-8C0A37651AE7}" dt="2023-05-31T09:52:47.146" v="40"/>
        <pc:sldMkLst>
          <pc:docMk/>
          <pc:sldMk cId="3691354258" sldId="1920"/>
        </pc:sldMkLst>
      </pc:sldChg>
      <pc:sldChg chg="add">
        <pc:chgData name="Willigen, R.F. van der (Rob)" userId="b43bdd62-7b82-48e9-86cd-c7c10e260c14" providerId="ADAL" clId="{1A78EAD3-EE79-480D-B19D-8C0A37651AE7}" dt="2023-05-31T09:52:47.146" v="40"/>
        <pc:sldMkLst>
          <pc:docMk/>
          <pc:sldMk cId="711703970" sldId="1922"/>
        </pc:sldMkLst>
      </pc:sldChg>
      <pc:sldChg chg="add del">
        <pc:chgData name="Willigen, R.F. van der (Rob)" userId="b43bdd62-7b82-48e9-86cd-c7c10e260c14" providerId="ADAL" clId="{1A78EAD3-EE79-480D-B19D-8C0A37651AE7}" dt="2023-05-31T09:58:20.074" v="57" actId="47"/>
        <pc:sldMkLst>
          <pc:docMk/>
          <pc:sldMk cId="2422849933" sldId="1923"/>
        </pc:sldMkLst>
      </pc:sldChg>
      <pc:sldChg chg="modSp add mod ord">
        <pc:chgData name="Willigen, R.F. van der (Rob)" userId="b43bdd62-7b82-48e9-86cd-c7c10e260c14" providerId="ADAL" clId="{1A78EAD3-EE79-480D-B19D-8C0A37651AE7}" dt="2023-05-31T09:59:05.543" v="106" actId="20577"/>
        <pc:sldMkLst>
          <pc:docMk/>
          <pc:sldMk cId="2104283748" sldId="1924"/>
        </pc:sldMkLst>
        <pc:spChg chg="mod">
          <ac:chgData name="Willigen, R.F. van der (Rob)" userId="b43bdd62-7b82-48e9-86cd-c7c10e260c14" providerId="ADAL" clId="{1A78EAD3-EE79-480D-B19D-8C0A37651AE7}" dt="2023-05-31T09:59:05.543" v="106" actId="20577"/>
          <ac:spMkLst>
            <pc:docMk/>
            <pc:sldMk cId="2104283748" sldId="1924"/>
            <ac:spMk id="4" creationId="{F3EAB210-A0CE-1434-FF2D-87E901C11F8D}"/>
          </ac:spMkLst>
        </pc:spChg>
      </pc:sldChg>
      <pc:sldChg chg="modSp add mod ord">
        <pc:chgData name="Willigen, R.F. van der (Rob)" userId="b43bdd62-7b82-48e9-86cd-c7c10e260c14" providerId="ADAL" clId="{1A78EAD3-EE79-480D-B19D-8C0A37651AE7}" dt="2023-05-31T10:08:42.143" v="216" actId="20577"/>
        <pc:sldMkLst>
          <pc:docMk/>
          <pc:sldMk cId="1565320565" sldId="1925"/>
        </pc:sldMkLst>
        <pc:spChg chg="mod">
          <ac:chgData name="Willigen, R.F. van der (Rob)" userId="b43bdd62-7b82-48e9-86cd-c7c10e260c14" providerId="ADAL" clId="{1A78EAD3-EE79-480D-B19D-8C0A37651AE7}" dt="2023-05-31T10:00:48.897" v="113" actId="207"/>
          <ac:spMkLst>
            <pc:docMk/>
            <pc:sldMk cId="1565320565" sldId="1925"/>
            <ac:spMk id="2" creationId="{00000000-0000-0000-0000-000000000000}"/>
          </ac:spMkLst>
        </pc:spChg>
        <pc:spChg chg="mod">
          <ac:chgData name="Willigen, R.F. van der (Rob)" userId="b43bdd62-7b82-48e9-86cd-c7c10e260c14" providerId="ADAL" clId="{1A78EAD3-EE79-480D-B19D-8C0A37651AE7}" dt="2023-05-31T10:08:42.143" v="216" actId="20577"/>
          <ac:spMkLst>
            <pc:docMk/>
            <pc:sldMk cId="1565320565" sldId="1925"/>
            <ac:spMk id="4" creationId="{CB76CF53-6AA2-FB11-61CE-E233AE3FF3A4}"/>
          </ac:spMkLst>
        </pc:spChg>
      </pc:sldChg>
      <pc:sldChg chg="add">
        <pc:chgData name="Willigen, R.F. van der (Rob)" userId="b43bdd62-7b82-48e9-86cd-c7c10e260c14" providerId="ADAL" clId="{1A78EAD3-EE79-480D-B19D-8C0A37651AE7}" dt="2023-05-31T10:03:13.560" v="136"/>
        <pc:sldMkLst>
          <pc:docMk/>
          <pc:sldMk cId="2632371200" sldId="1926"/>
        </pc:sldMkLst>
      </pc:sldChg>
      <pc:sldChg chg="add">
        <pc:chgData name="Willigen, R.F. van der (Rob)" userId="b43bdd62-7b82-48e9-86cd-c7c10e260c14" providerId="ADAL" clId="{1A78EAD3-EE79-480D-B19D-8C0A37651AE7}" dt="2023-05-31T10:04:28.173" v="137"/>
        <pc:sldMkLst>
          <pc:docMk/>
          <pc:sldMk cId="64506238" sldId="1927"/>
        </pc:sldMkLst>
      </pc:sldChg>
      <pc:sldChg chg="add">
        <pc:chgData name="Willigen, R.F. van der (Rob)" userId="b43bdd62-7b82-48e9-86cd-c7c10e260c14" providerId="ADAL" clId="{1A78EAD3-EE79-480D-B19D-8C0A37651AE7}" dt="2023-05-31T10:04:28.173" v="137"/>
        <pc:sldMkLst>
          <pc:docMk/>
          <pc:sldMk cId="772927971" sldId="1928"/>
        </pc:sldMkLst>
      </pc:sldChg>
      <pc:sldChg chg="add">
        <pc:chgData name="Willigen, R.F. van der (Rob)" userId="b43bdd62-7b82-48e9-86cd-c7c10e260c14" providerId="ADAL" clId="{1A78EAD3-EE79-480D-B19D-8C0A37651AE7}" dt="2023-05-31T10:04:28.173" v="137"/>
        <pc:sldMkLst>
          <pc:docMk/>
          <pc:sldMk cId="2542261876" sldId="1929"/>
        </pc:sldMkLst>
      </pc:sldChg>
      <pc:sldChg chg="add">
        <pc:chgData name="Willigen, R.F. van der (Rob)" userId="b43bdd62-7b82-48e9-86cd-c7c10e260c14" providerId="ADAL" clId="{1A78EAD3-EE79-480D-B19D-8C0A37651AE7}" dt="2023-05-31T10:05:43.837" v="138"/>
        <pc:sldMkLst>
          <pc:docMk/>
          <pc:sldMk cId="0" sldId="1930"/>
        </pc:sldMkLst>
      </pc:sldChg>
      <pc:sldChg chg="modSp add mod ord">
        <pc:chgData name="Willigen, R.F. van der (Rob)" userId="b43bdd62-7b82-48e9-86cd-c7c10e260c14" providerId="ADAL" clId="{1A78EAD3-EE79-480D-B19D-8C0A37651AE7}" dt="2023-05-31T10:07:23.298" v="182" actId="14100"/>
        <pc:sldMkLst>
          <pc:docMk/>
          <pc:sldMk cId="474117114" sldId="1931"/>
        </pc:sldMkLst>
        <pc:spChg chg="mod">
          <ac:chgData name="Willigen, R.F. van der (Rob)" userId="b43bdd62-7b82-48e9-86cd-c7c10e260c14" providerId="ADAL" clId="{1A78EAD3-EE79-480D-B19D-8C0A37651AE7}" dt="2023-05-31T10:07:23.298" v="182" actId="14100"/>
          <ac:spMkLst>
            <pc:docMk/>
            <pc:sldMk cId="474117114" sldId="1931"/>
            <ac:spMk id="2" creationId="{00000000-0000-0000-0000-000000000000}"/>
          </ac:spMkLst>
        </pc:spChg>
      </pc:sldChg>
      <pc:sldChg chg="add del">
        <pc:chgData name="Willigen, R.F. van der (Rob)" userId="b43bdd62-7b82-48e9-86cd-c7c10e260c14" providerId="ADAL" clId="{1A78EAD3-EE79-480D-B19D-8C0A37651AE7}" dt="2023-05-31T10:06:15.121" v="139" actId="47"/>
        <pc:sldMkLst>
          <pc:docMk/>
          <pc:sldMk cId="1571704001" sldId="1931"/>
        </pc:sldMkLst>
      </pc:sldChg>
      <pc:sldChg chg="add">
        <pc:chgData name="Willigen, R.F. van der (Rob)" userId="b43bdd62-7b82-48e9-86cd-c7c10e260c14" providerId="ADAL" clId="{1A78EAD3-EE79-480D-B19D-8C0A37651AE7}" dt="2023-05-31T10:07:58.080" v="183"/>
        <pc:sldMkLst>
          <pc:docMk/>
          <pc:sldMk cId="1666172265" sldId="1932"/>
        </pc:sldMkLst>
      </pc:sldChg>
      <pc:sldMasterChg chg="delSldLayout">
        <pc:chgData name="Willigen, R.F. van der (Rob)" userId="b43bdd62-7b82-48e9-86cd-c7c10e260c14" providerId="ADAL" clId="{1A78EAD3-EE79-480D-B19D-8C0A37651AE7}" dt="2023-05-31T09:52:27.838" v="39" actId="47"/>
        <pc:sldMasterMkLst>
          <pc:docMk/>
          <pc:sldMasterMk cId="1012036108" sldId="2147483648"/>
        </pc:sldMasterMkLst>
        <pc:sldLayoutChg chg="del">
          <pc:chgData name="Willigen, R.F. van der (Rob)" userId="b43bdd62-7b82-48e9-86cd-c7c10e260c14" providerId="ADAL" clId="{1A78EAD3-EE79-480D-B19D-8C0A37651AE7}" dt="2023-05-31T09:52:27.838" v="39" actId="47"/>
          <pc:sldLayoutMkLst>
            <pc:docMk/>
            <pc:sldMasterMk cId="1012036108" sldId="2147483648"/>
            <pc:sldLayoutMk cId="3708889779" sldId="2147483680"/>
          </pc:sldLayoutMkLst>
        </pc:sldLayoutChg>
        <pc:sldLayoutChg chg="del">
          <pc:chgData name="Willigen, R.F. van der (Rob)" userId="b43bdd62-7b82-48e9-86cd-c7c10e260c14" providerId="ADAL" clId="{1A78EAD3-EE79-480D-B19D-8C0A37651AE7}" dt="2023-05-31T09:51:51.350" v="38" actId="47"/>
          <pc:sldLayoutMkLst>
            <pc:docMk/>
            <pc:sldMasterMk cId="1012036108" sldId="2147483648"/>
            <pc:sldLayoutMk cId="2208175509" sldId="2147483697"/>
          </pc:sldLayoutMkLst>
        </pc:sldLayoutChg>
      </pc:sldMasterChg>
      <pc:sldMasterChg chg="delSldLayout">
        <pc:chgData name="Willigen, R.F. van der (Rob)" userId="b43bdd62-7b82-48e9-86cd-c7c10e260c14" providerId="ADAL" clId="{1A78EAD3-EE79-480D-B19D-8C0A37651AE7}" dt="2023-05-31T09:52:27.838" v="39" actId="47"/>
        <pc:sldMasterMkLst>
          <pc:docMk/>
          <pc:sldMasterMk cId="2600388679" sldId="2147483667"/>
        </pc:sldMasterMkLst>
        <pc:sldLayoutChg chg="del">
          <pc:chgData name="Willigen, R.F. van der (Rob)" userId="b43bdd62-7b82-48e9-86cd-c7c10e260c14" providerId="ADAL" clId="{1A78EAD3-EE79-480D-B19D-8C0A37651AE7}" dt="2023-05-31T09:52:27.838" v="39" actId="47"/>
          <pc:sldLayoutMkLst>
            <pc:docMk/>
            <pc:sldMasterMk cId="2600388679" sldId="2147483667"/>
            <pc:sldLayoutMk cId="3176511903" sldId="2147483670"/>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44438475" sldId="2147483671"/>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971593108" sldId="2147483694"/>
          </pc:sldLayoutMkLst>
        </pc:sldLayoutChg>
        <pc:sldLayoutChg chg="del">
          <pc:chgData name="Willigen, R.F. van der (Rob)" userId="b43bdd62-7b82-48e9-86cd-c7c10e260c14" providerId="ADAL" clId="{1A78EAD3-EE79-480D-B19D-8C0A37651AE7}" dt="2023-05-31T09:51:51.350" v="38" actId="47"/>
          <pc:sldLayoutMkLst>
            <pc:docMk/>
            <pc:sldMasterMk cId="2600388679" sldId="2147483667"/>
            <pc:sldLayoutMk cId="1948516552" sldId="2147483695"/>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3405390809" sldId="2147483696"/>
          </pc:sldLayoutMkLst>
        </pc:sldLayoutChg>
      </pc:sldMasterChg>
    </pc:docChg>
  </pc:docChgLst>
  <pc:docChgLst>
    <pc:chgData name="Willigen, R.F. van der (Rob)" userId="b43bdd62-7b82-48e9-86cd-c7c10e260c14" providerId="ADAL" clId="{55445982-0A69-4162-94A3-73500558F571}"/>
    <pc:docChg chg="undo custSel addSld delSld modSld sldOrd">
      <pc:chgData name="Willigen, R.F. van der (Rob)" userId="b43bdd62-7b82-48e9-86cd-c7c10e260c14" providerId="ADAL" clId="{55445982-0A69-4162-94A3-73500558F571}" dt="2023-10-23T19:03:03.388" v="1088" actId="47"/>
      <pc:docMkLst>
        <pc:docMk/>
      </pc:docMkLst>
      <pc:sldChg chg="addSp modSp add mod">
        <pc:chgData name="Willigen, R.F. van der (Rob)" userId="b43bdd62-7b82-48e9-86cd-c7c10e260c14" providerId="ADAL" clId="{55445982-0A69-4162-94A3-73500558F571}" dt="2023-10-23T18:22:42.647" v="677" actId="1076"/>
        <pc:sldMkLst>
          <pc:docMk/>
          <pc:sldMk cId="0" sldId="263"/>
        </pc:sldMkLst>
        <pc:spChg chg="mod ord">
          <ac:chgData name="Willigen, R.F. van der (Rob)" userId="b43bdd62-7b82-48e9-86cd-c7c10e260c14" providerId="ADAL" clId="{55445982-0A69-4162-94A3-73500558F571}" dt="2023-10-23T18:22:42.647" v="677" actId="1076"/>
          <ac:spMkLst>
            <pc:docMk/>
            <pc:sldMk cId="0" sldId="263"/>
            <ac:spMk id="2" creationId="{00000000-0000-0000-0000-000000000000}"/>
          </ac:spMkLst>
        </pc:spChg>
        <pc:spChg chg="mod">
          <ac:chgData name="Willigen, R.F. van der (Rob)" userId="b43bdd62-7b82-48e9-86cd-c7c10e260c14" providerId="ADAL" clId="{55445982-0A69-4162-94A3-73500558F571}" dt="2023-10-23T18:22:27.450" v="673" actId="1036"/>
          <ac:spMkLst>
            <pc:docMk/>
            <pc:sldMk cId="0" sldId="263"/>
            <ac:spMk id="3" creationId="{00000000-0000-0000-0000-000000000000}"/>
          </ac:spMkLst>
        </pc:spChg>
        <pc:spChg chg="mod">
          <ac:chgData name="Willigen, R.F. van der (Rob)" userId="b43bdd62-7b82-48e9-86cd-c7c10e260c14" providerId="ADAL" clId="{55445982-0A69-4162-94A3-73500558F571}" dt="2023-10-23T18:22:27.450" v="673" actId="1036"/>
          <ac:spMkLst>
            <pc:docMk/>
            <pc:sldMk cId="0" sldId="263"/>
            <ac:spMk id="8" creationId="{00000000-0000-0000-0000-000000000000}"/>
          </ac:spMkLst>
        </pc:spChg>
        <pc:spChg chg="mod">
          <ac:chgData name="Willigen, R.F. van der (Rob)" userId="b43bdd62-7b82-48e9-86cd-c7c10e260c14" providerId="ADAL" clId="{55445982-0A69-4162-94A3-73500558F571}" dt="2023-10-23T18:22:27.450" v="673" actId="1036"/>
          <ac:spMkLst>
            <pc:docMk/>
            <pc:sldMk cId="0" sldId="263"/>
            <ac:spMk id="9" creationId="{00000000-0000-0000-0000-000000000000}"/>
          </ac:spMkLst>
        </pc:spChg>
        <pc:spChg chg="mod">
          <ac:chgData name="Willigen, R.F. van der (Rob)" userId="b43bdd62-7b82-48e9-86cd-c7c10e260c14" providerId="ADAL" clId="{55445982-0A69-4162-94A3-73500558F571}" dt="2023-10-23T18:21:41.872" v="633"/>
          <ac:spMkLst>
            <pc:docMk/>
            <pc:sldMk cId="0" sldId="263"/>
            <ac:spMk id="17" creationId="{4C1D05C9-D6B9-4516-667C-F0203D26F199}"/>
          </ac:spMkLst>
        </pc:spChg>
        <pc:spChg chg="mod">
          <ac:chgData name="Willigen, R.F. van der (Rob)" userId="b43bdd62-7b82-48e9-86cd-c7c10e260c14" providerId="ADAL" clId="{55445982-0A69-4162-94A3-73500558F571}" dt="2023-10-23T18:21:41.872" v="633"/>
          <ac:spMkLst>
            <pc:docMk/>
            <pc:sldMk cId="0" sldId="263"/>
            <ac:spMk id="18" creationId="{DCA70468-155B-32AE-53AB-4F404CE75DD5}"/>
          </ac:spMkLst>
        </pc:spChg>
        <pc:grpChg chg="mod">
          <ac:chgData name="Willigen, R.F. van der (Rob)" userId="b43bdd62-7b82-48e9-86cd-c7c10e260c14" providerId="ADAL" clId="{55445982-0A69-4162-94A3-73500558F571}" dt="2023-10-23T18:22:27.450" v="673" actId="1036"/>
          <ac:grpSpMkLst>
            <pc:docMk/>
            <pc:sldMk cId="0" sldId="263"/>
            <ac:grpSpMk id="4" creationId="{00000000-0000-0000-0000-000000000000}"/>
          </ac:grpSpMkLst>
        </pc:grpChg>
        <pc:grpChg chg="add mod ord">
          <ac:chgData name="Willigen, R.F. van der (Rob)" userId="b43bdd62-7b82-48e9-86cd-c7c10e260c14" providerId="ADAL" clId="{55445982-0A69-4162-94A3-73500558F571}" dt="2023-10-23T18:22:36.760" v="676" actId="14100"/>
          <ac:grpSpMkLst>
            <pc:docMk/>
            <pc:sldMk cId="0" sldId="263"/>
            <ac:grpSpMk id="7" creationId="{42A38B8F-61F5-0D3F-B67D-475AF4682B0D}"/>
          </ac:grpSpMkLst>
        </pc:grpChg>
        <pc:grpChg chg="mod">
          <ac:chgData name="Willigen, R.F. van der (Rob)" userId="b43bdd62-7b82-48e9-86cd-c7c10e260c14" providerId="ADAL" clId="{55445982-0A69-4162-94A3-73500558F571}" dt="2023-10-23T18:22:27.450" v="673" actId="1036"/>
          <ac:grpSpMkLst>
            <pc:docMk/>
            <pc:sldMk cId="0" sldId="263"/>
            <ac:grpSpMk id="10" creationId="{00000000-0000-0000-0000-000000000000}"/>
          </ac:grpSpMkLst>
        </pc:grpChg>
      </pc:sldChg>
      <pc:sldChg chg="add">
        <pc:chgData name="Willigen, R.F. van der (Rob)" userId="b43bdd62-7b82-48e9-86cd-c7c10e260c14" providerId="ADAL" clId="{55445982-0A69-4162-94A3-73500558F571}" dt="2023-10-23T19:02:38.781" v="1084"/>
        <pc:sldMkLst>
          <pc:docMk/>
          <pc:sldMk cId="0" sldId="272"/>
        </pc:sldMkLst>
      </pc:sldChg>
      <pc:sldChg chg="addSp delSp modSp add mod">
        <pc:chgData name="Willigen, R.F. van der (Rob)" userId="b43bdd62-7b82-48e9-86cd-c7c10e260c14" providerId="ADAL" clId="{55445982-0A69-4162-94A3-73500558F571}" dt="2023-10-23T18:18:43.823" v="620" actId="1076"/>
        <pc:sldMkLst>
          <pc:docMk/>
          <pc:sldMk cId="0" sldId="274"/>
        </pc:sldMkLst>
        <pc:spChg chg="mod">
          <ac:chgData name="Willigen, R.F. van der (Rob)" userId="b43bdd62-7b82-48e9-86cd-c7c10e260c14" providerId="ADAL" clId="{55445982-0A69-4162-94A3-73500558F571}" dt="2023-10-23T18:14:16.327" v="581" actId="1076"/>
          <ac:spMkLst>
            <pc:docMk/>
            <pc:sldMk cId="0" sldId="274"/>
            <ac:spMk id="2" creationId="{00000000-0000-0000-0000-000000000000}"/>
          </ac:spMkLst>
        </pc:spChg>
        <pc:spChg chg="del mod">
          <ac:chgData name="Willigen, R.F. van der (Rob)" userId="b43bdd62-7b82-48e9-86cd-c7c10e260c14" providerId="ADAL" clId="{55445982-0A69-4162-94A3-73500558F571}" dt="2023-10-23T18:13:45.972" v="576" actId="478"/>
          <ac:spMkLst>
            <pc:docMk/>
            <pc:sldMk cId="0" sldId="274"/>
            <ac:spMk id="3" creationId="{00000000-0000-0000-0000-000000000000}"/>
          </ac:spMkLst>
        </pc:spChg>
        <pc:spChg chg="add mod">
          <ac:chgData name="Willigen, R.F. van der (Rob)" userId="b43bdd62-7b82-48e9-86cd-c7c10e260c14" providerId="ADAL" clId="{55445982-0A69-4162-94A3-73500558F571}" dt="2023-10-23T18:15:03.136" v="591" actId="1076"/>
          <ac:spMkLst>
            <pc:docMk/>
            <pc:sldMk cId="0" sldId="274"/>
            <ac:spMk id="8" creationId="{4FA7F17C-1333-5B9A-1641-28D6699E8670}"/>
          </ac:spMkLst>
        </pc:spChg>
        <pc:spChg chg="add mod">
          <ac:chgData name="Willigen, R.F. van der (Rob)" userId="b43bdd62-7b82-48e9-86cd-c7c10e260c14" providerId="ADAL" clId="{55445982-0A69-4162-94A3-73500558F571}" dt="2023-10-23T18:18:43.823" v="620" actId="1076"/>
          <ac:spMkLst>
            <pc:docMk/>
            <pc:sldMk cId="0" sldId="274"/>
            <ac:spMk id="10" creationId="{BA849907-37A8-8003-FA59-6F87BC76C825}"/>
          </ac:spMkLst>
        </pc:spChg>
        <pc:grpChg chg="mod">
          <ac:chgData name="Willigen, R.F. van der (Rob)" userId="b43bdd62-7b82-48e9-86cd-c7c10e260c14" providerId="ADAL" clId="{55445982-0A69-4162-94A3-73500558F571}" dt="2023-10-23T18:14:54.659" v="588" actId="1076"/>
          <ac:grpSpMkLst>
            <pc:docMk/>
            <pc:sldMk cId="0" sldId="274"/>
            <ac:grpSpMk id="4" creationId="{24B97049-F8DD-8E98-C915-766281C8E5C2}"/>
          </ac:grpSpMkLst>
        </pc:grpChg>
        <pc:picChg chg="add mod">
          <ac:chgData name="Willigen, R.F. van der (Rob)" userId="b43bdd62-7b82-48e9-86cd-c7c10e260c14" providerId="ADAL" clId="{55445982-0A69-4162-94A3-73500558F571}" dt="2023-10-23T18:14:59.575" v="590" actId="14100"/>
          <ac:picMkLst>
            <pc:docMk/>
            <pc:sldMk cId="0" sldId="274"/>
            <ac:picMk id="7" creationId="{4E6393B6-D4AC-0AAB-67BF-CF4EF824A30E}"/>
          </ac:picMkLst>
        </pc:picChg>
      </pc:sldChg>
      <pc:sldChg chg="add">
        <pc:chgData name="Willigen, R.F. van der (Rob)" userId="b43bdd62-7b82-48e9-86cd-c7c10e260c14" providerId="ADAL" clId="{55445982-0A69-4162-94A3-73500558F571}" dt="2023-10-23T18:17:36.731" v="614"/>
        <pc:sldMkLst>
          <pc:docMk/>
          <pc:sldMk cId="761170949" sldId="309"/>
        </pc:sldMkLst>
      </pc:sldChg>
      <pc:sldChg chg="add">
        <pc:chgData name="Willigen, R.F. van der (Rob)" userId="b43bdd62-7b82-48e9-86cd-c7c10e260c14" providerId="ADAL" clId="{55445982-0A69-4162-94A3-73500558F571}" dt="2023-10-23T18:17:23.268" v="613"/>
        <pc:sldMkLst>
          <pc:docMk/>
          <pc:sldMk cId="4244092431" sldId="318"/>
        </pc:sldMkLst>
      </pc:sldChg>
      <pc:sldChg chg="add">
        <pc:chgData name="Willigen, R.F. van der (Rob)" userId="b43bdd62-7b82-48e9-86cd-c7c10e260c14" providerId="ADAL" clId="{55445982-0A69-4162-94A3-73500558F571}" dt="2023-10-23T18:17:36.731" v="614"/>
        <pc:sldMkLst>
          <pc:docMk/>
          <pc:sldMk cId="964767604" sldId="320"/>
        </pc:sldMkLst>
      </pc:sldChg>
      <pc:sldChg chg="add del">
        <pc:chgData name="Willigen, R.F. van der (Rob)" userId="b43bdd62-7b82-48e9-86cd-c7c10e260c14" providerId="ADAL" clId="{55445982-0A69-4162-94A3-73500558F571}" dt="2023-10-23T18:33:46.905" v="921"/>
        <pc:sldMkLst>
          <pc:docMk/>
          <pc:sldMk cId="3896798900" sldId="332"/>
        </pc:sldMkLst>
      </pc:sldChg>
      <pc:sldChg chg="del">
        <pc:chgData name="Willigen, R.F. van der (Rob)" userId="b43bdd62-7b82-48e9-86cd-c7c10e260c14" providerId="ADAL" clId="{55445982-0A69-4162-94A3-73500558F571}" dt="2023-10-23T10:32:05.532" v="89" actId="47"/>
        <pc:sldMkLst>
          <pc:docMk/>
          <pc:sldMk cId="1643065976" sldId="650"/>
        </pc:sldMkLst>
      </pc:sldChg>
      <pc:sldChg chg="addSp delSp modSp mod">
        <pc:chgData name="Willigen, R.F. van der (Rob)" userId="b43bdd62-7b82-48e9-86cd-c7c10e260c14" providerId="ADAL" clId="{55445982-0A69-4162-94A3-73500558F571}" dt="2023-10-23T18:59:42.295" v="1083" actId="1076"/>
        <pc:sldMkLst>
          <pc:docMk/>
          <pc:sldMk cId="454509505" sldId="1445"/>
        </pc:sldMkLst>
        <pc:spChg chg="mod">
          <ac:chgData name="Willigen, R.F. van der (Rob)" userId="b43bdd62-7b82-48e9-86cd-c7c10e260c14" providerId="ADAL" clId="{55445982-0A69-4162-94A3-73500558F571}" dt="2023-10-23T10:19:19.825" v="1" actId="20577"/>
          <ac:spMkLst>
            <pc:docMk/>
            <pc:sldMk cId="454509505" sldId="1445"/>
            <ac:spMk id="2" creationId="{C7454B00-DC2E-E409-5E22-645778509EE1}"/>
          </ac:spMkLst>
        </pc:spChg>
        <pc:spChg chg="mod">
          <ac:chgData name="Willigen, R.F. van der (Rob)" userId="b43bdd62-7b82-48e9-86cd-c7c10e260c14" providerId="ADAL" clId="{55445982-0A69-4162-94A3-73500558F571}" dt="2023-10-23T10:28:39.527" v="74" actId="1076"/>
          <ac:spMkLst>
            <pc:docMk/>
            <pc:sldMk cId="454509505" sldId="1445"/>
            <ac:spMk id="3" creationId="{4AB6C803-3533-2D41-8DFA-84F26FBA5A79}"/>
          </ac:spMkLst>
        </pc:spChg>
        <pc:spChg chg="add del mod">
          <ac:chgData name="Willigen, R.F. van der (Rob)" userId="b43bdd62-7b82-48e9-86cd-c7c10e260c14" providerId="ADAL" clId="{55445982-0A69-4162-94A3-73500558F571}" dt="2023-10-23T10:41:02.702" v="186" actId="20577"/>
          <ac:spMkLst>
            <pc:docMk/>
            <pc:sldMk cId="454509505" sldId="1445"/>
            <ac:spMk id="11" creationId="{FA0B4F31-DD84-46B1-AF5E-F3EEF4B3B3C0}"/>
          </ac:spMkLst>
        </pc:spChg>
        <pc:spChg chg="add mod">
          <ac:chgData name="Willigen, R.F. van der (Rob)" userId="b43bdd62-7b82-48e9-86cd-c7c10e260c14" providerId="ADAL" clId="{55445982-0A69-4162-94A3-73500558F571}" dt="2023-10-23T18:59:42.295" v="1083" actId="1076"/>
          <ac:spMkLst>
            <pc:docMk/>
            <pc:sldMk cId="454509505" sldId="1445"/>
            <ac:spMk id="13" creationId="{134E859A-5E1F-7D86-98D4-D649C9D32984}"/>
          </ac:spMkLst>
        </pc:spChg>
        <pc:picChg chg="add del mod">
          <ac:chgData name="Willigen, R.F. van der (Rob)" userId="b43bdd62-7b82-48e9-86cd-c7c10e260c14" providerId="ADAL" clId="{55445982-0A69-4162-94A3-73500558F571}" dt="2023-10-23T18:58:26.521" v="1073" actId="478"/>
          <ac:picMkLst>
            <pc:docMk/>
            <pc:sldMk cId="454509505" sldId="1445"/>
            <ac:picMk id="6" creationId="{5D16EC41-650C-4CB4-E7D6-9C24AE3C5D24}"/>
          </ac:picMkLst>
        </pc:picChg>
        <pc:picChg chg="del">
          <ac:chgData name="Willigen, R.F. van der (Rob)" userId="b43bdd62-7b82-48e9-86cd-c7c10e260c14" providerId="ADAL" clId="{55445982-0A69-4162-94A3-73500558F571}" dt="2023-10-23T10:30:58.654" v="85" actId="478"/>
          <ac:picMkLst>
            <pc:docMk/>
            <pc:sldMk cId="454509505" sldId="1445"/>
            <ac:picMk id="7" creationId="{BC52DC3A-E826-091C-4DFA-1A3B93879FF1}"/>
          </ac:picMkLst>
        </pc:picChg>
        <pc:picChg chg="add mod">
          <ac:chgData name="Willigen, R.F. van der (Rob)" userId="b43bdd62-7b82-48e9-86cd-c7c10e260c14" providerId="ADAL" clId="{55445982-0A69-4162-94A3-73500558F571}" dt="2023-10-23T18:58:44.255" v="1076" actId="1076"/>
          <ac:picMkLst>
            <pc:docMk/>
            <pc:sldMk cId="454509505" sldId="1445"/>
            <ac:picMk id="9" creationId="{499E8BE3-0B2E-86E9-1AFE-4EDF62042AB4}"/>
          </ac:picMkLst>
        </pc:picChg>
        <pc:picChg chg="del">
          <ac:chgData name="Willigen, R.F. van der (Rob)" userId="b43bdd62-7b82-48e9-86cd-c7c10e260c14" providerId="ADAL" clId="{55445982-0A69-4162-94A3-73500558F571}" dt="2023-10-23T10:30:59.619" v="86" actId="478"/>
          <ac:picMkLst>
            <pc:docMk/>
            <pc:sldMk cId="454509505" sldId="1445"/>
            <ac:picMk id="1026" creationId="{FE4F764C-1FFC-0582-250E-1EB9713E79F0}"/>
          </ac:picMkLst>
        </pc:picChg>
        <pc:picChg chg="del">
          <ac:chgData name="Willigen, R.F. van der (Rob)" userId="b43bdd62-7b82-48e9-86cd-c7c10e260c14" providerId="ADAL" clId="{55445982-0A69-4162-94A3-73500558F571}" dt="2023-10-23T10:30:57.836" v="84" actId="478"/>
          <ac:picMkLst>
            <pc:docMk/>
            <pc:sldMk cId="454509505" sldId="1445"/>
            <ac:picMk id="1028" creationId="{C8CE35A4-47F9-940B-2B9A-3F534911441B}"/>
          </ac:picMkLst>
        </pc:picChg>
        <pc:picChg chg="mod">
          <ac:chgData name="Willigen, R.F. van der (Rob)" userId="b43bdd62-7b82-48e9-86cd-c7c10e260c14" providerId="ADAL" clId="{55445982-0A69-4162-94A3-73500558F571}" dt="2023-10-23T10:29:02.131" v="80" actId="1076"/>
          <ac:picMkLst>
            <pc:docMk/>
            <pc:sldMk cId="454509505" sldId="1445"/>
            <ac:picMk id="2050" creationId="{AC4A256E-1022-8841-929E-D34370032604}"/>
          </ac:picMkLst>
        </pc:picChg>
      </pc:sldChg>
      <pc:sldChg chg="add">
        <pc:chgData name="Willigen, R.F. van der (Rob)" userId="b43bdd62-7b82-48e9-86cd-c7c10e260c14" providerId="ADAL" clId="{55445982-0A69-4162-94A3-73500558F571}" dt="2023-10-23T18:35:13.462" v="926"/>
        <pc:sldMkLst>
          <pc:docMk/>
          <pc:sldMk cId="3664189876" sldId="1755"/>
        </pc:sldMkLst>
      </pc:sldChg>
      <pc:sldChg chg="del">
        <pc:chgData name="Willigen, R.F. van der (Rob)" userId="b43bdd62-7b82-48e9-86cd-c7c10e260c14" providerId="ADAL" clId="{55445982-0A69-4162-94A3-73500558F571}" dt="2023-10-23T10:36:06.629" v="120" actId="47"/>
        <pc:sldMkLst>
          <pc:docMk/>
          <pc:sldMk cId="3359085176" sldId="1781"/>
        </pc:sldMkLst>
      </pc:sldChg>
      <pc:sldChg chg="del">
        <pc:chgData name="Willigen, R.F. van der (Rob)" userId="b43bdd62-7b82-48e9-86cd-c7c10e260c14" providerId="ADAL" clId="{55445982-0A69-4162-94A3-73500558F571}" dt="2023-10-23T10:36:04.682" v="119" actId="47"/>
        <pc:sldMkLst>
          <pc:docMk/>
          <pc:sldMk cId="2596999988" sldId="1782"/>
        </pc:sldMkLst>
      </pc:sldChg>
      <pc:sldChg chg="add">
        <pc:chgData name="Willigen, R.F. van der (Rob)" userId="b43bdd62-7b82-48e9-86cd-c7c10e260c14" providerId="ADAL" clId="{55445982-0A69-4162-94A3-73500558F571}" dt="2023-10-23T19:02:38.781" v="1084"/>
        <pc:sldMkLst>
          <pc:docMk/>
          <pc:sldMk cId="1001923888" sldId="1802"/>
        </pc:sldMkLst>
      </pc:sldChg>
      <pc:sldChg chg="add">
        <pc:chgData name="Willigen, R.F. van der (Rob)" userId="b43bdd62-7b82-48e9-86cd-c7c10e260c14" providerId="ADAL" clId="{55445982-0A69-4162-94A3-73500558F571}" dt="2023-10-23T18:28:06.086" v="782"/>
        <pc:sldMkLst>
          <pc:docMk/>
          <pc:sldMk cId="3474650496" sldId="1813"/>
        </pc:sldMkLst>
      </pc:sldChg>
      <pc:sldChg chg="add">
        <pc:chgData name="Willigen, R.F. van der (Rob)" userId="b43bdd62-7b82-48e9-86cd-c7c10e260c14" providerId="ADAL" clId="{55445982-0A69-4162-94A3-73500558F571}" dt="2023-10-23T19:02:38.781" v="1084"/>
        <pc:sldMkLst>
          <pc:docMk/>
          <pc:sldMk cId="2996349909" sldId="1852"/>
        </pc:sldMkLst>
      </pc:sldChg>
      <pc:sldChg chg="add">
        <pc:chgData name="Willigen, R.F. van der (Rob)" userId="b43bdd62-7b82-48e9-86cd-c7c10e260c14" providerId="ADAL" clId="{55445982-0A69-4162-94A3-73500558F571}" dt="2023-10-23T19:02:38.781" v="1084"/>
        <pc:sldMkLst>
          <pc:docMk/>
          <pc:sldMk cId="3609960632" sldId="1869"/>
        </pc:sldMkLst>
      </pc:sldChg>
      <pc:sldChg chg="add">
        <pc:chgData name="Willigen, R.F. van der (Rob)" userId="b43bdd62-7b82-48e9-86cd-c7c10e260c14" providerId="ADAL" clId="{55445982-0A69-4162-94A3-73500558F571}" dt="2023-10-23T19:02:38.781" v="1084"/>
        <pc:sldMkLst>
          <pc:docMk/>
          <pc:sldMk cId="3324773316" sldId="1870"/>
        </pc:sldMkLst>
      </pc:sldChg>
      <pc:sldChg chg="add">
        <pc:chgData name="Willigen, R.F. van der (Rob)" userId="b43bdd62-7b82-48e9-86cd-c7c10e260c14" providerId="ADAL" clId="{55445982-0A69-4162-94A3-73500558F571}" dt="2023-10-23T19:02:38.781" v="1084"/>
        <pc:sldMkLst>
          <pc:docMk/>
          <pc:sldMk cId="2980211802" sldId="1871"/>
        </pc:sldMkLst>
      </pc:sldChg>
      <pc:sldChg chg="add">
        <pc:chgData name="Willigen, R.F. van der (Rob)" userId="b43bdd62-7b82-48e9-86cd-c7c10e260c14" providerId="ADAL" clId="{55445982-0A69-4162-94A3-73500558F571}" dt="2023-10-23T19:02:38.781" v="1084"/>
        <pc:sldMkLst>
          <pc:docMk/>
          <pc:sldMk cId="3726243270" sldId="1873"/>
        </pc:sldMkLst>
      </pc:sldChg>
      <pc:sldChg chg="add">
        <pc:chgData name="Willigen, R.F. van der (Rob)" userId="b43bdd62-7b82-48e9-86cd-c7c10e260c14" providerId="ADAL" clId="{55445982-0A69-4162-94A3-73500558F571}" dt="2023-10-23T19:02:38.781" v="1084"/>
        <pc:sldMkLst>
          <pc:docMk/>
          <pc:sldMk cId="2457018506" sldId="1875"/>
        </pc:sldMkLst>
      </pc:sldChg>
      <pc:sldChg chg="add">
        <pc:chgData name="Willigen, R.F. van der (Rob)" userId="b43bdd62-7b82-48e9-86cd-c7c10e260c14" providerId="ADAL" clId="{55445982-0A69-4162-94A3-73500558F571}" dt="2023-10-23T19:02:38.781" v="1084"/>
        <pc:sldMkLst>
          <pc:docMk/>
          <pc:sldMk cId="3094548638" sldId="1878"/>
        </pc:sldMkLst>
      </pc:sldChg>
      <pc:sldChg chg="ord">
        <pc:chgData name="Willigen, R.F. van der (Rob)" userId="b43bdd62-7b82-48e9-86cd-c7c10e260c14" providerId="ADAL" clId="{55445982-0A69-4162-94A3-73500558F571}" dt="2023-10-23T18:33:53.123" v="925"/>
        <pc:sldMkLst>
          <pc:docMk/>
          <pc:sldMk cId="3952752027" sldId="1879"/>
        </pc:sldMkLst>
      </pc:sldChg>
      <pc:sldChg chg="add">
        <pc:chgData name="Willigen, R.F. van der (Rob)" userId="b43bdd62-7b82-48e9-86cd-c7c10e260c14" providerId="ADAL" clId="{55445982-0A69-4162-94A3-73500558F571}" dt="2023-10-23T18:35:13.462" v="926"/>
        <pc:sldMkLst>
          <pc:docMk/>
          <pc:sldMk cId="326252881" sldId="1887"/>
        </pc:sldMkLst>
      </pc:sldChg>
      <pc:sldChg chg="add">
        <pc:chgData name="Willigen, R.F. van der (Rob)" userId="b43bdd62-7b82-48e9-86cd-c7c10e260c14" providerId="ADAL" clId="{55445982-0A69-4162-94A3-73500558F571}" dt="2023-10-23T19:02:38.781" v="1084"/>
        <pc:sldMkLst>
          <pc:docMk/>
          <pc:sldMk cId="217844564" sldId="1900"/>
        </pc:sldMkLst>
      </pc:sldChg>
      <pc:sldChg chg="add">
        <pc:chgData name="Willigen, R.F. van der (Rob)" userId="b43bdd62-7b82-48e9-86cd-c7c10e260c14" providerId="ADAL" clId="{55445982-0A69-4162-94A3-73500558F571}" dt="2023-10-23T19:02:38.781" v="1084"/>
        <pc:sldMkLst>
          <pc:docMk/>
          <pc:sldMk cId="2557362059" sldId="1901"/>
        </pc:sldMkLst>
      </pc:sldChg>
      <pc:sldChg chg="del">
        <pc:chgData name="Willigen, R.F. van der (Rob)" userId="b43bdd62-7b82-48e9-86cd-c7c10e260c14" providerId="ADAL" clId="{55445982-0A69-4162-94A3-73500558F571}" dt="2023-10-23T10:35:49.811" v="114" actId="47"/>
        <pc:sldMkLst>
          <pc:docMk/>
          <pc:sldMk cId="3590690114" sldId="1907"/>
        </pc:sldMkLst>
      </pc:sldChg>
      <pc:sldChg chg="add">
        <pc:chgData name="Willigen, R.F. van der (Rob)" userId="b43bdd62-7b82-48e9-86cd-c7c10e260c14" providerId="ADAL" clId="{55445982-0A69-4162-94A3-73500558F571}" dt="2023-10-23T19:02:38.781" v="1084"/>
        <pc:sldMkLst>
          <pc:docMk/>
          <pc:sldMk cId="599922303" sldId="1910"/>
        </pc:sldMkLst>
      </pc:sldChg>
      <pc:sldChg chg="add">
        <pc:chgData name="Willigen, R.F. van der (Rob)" userId="b43bdd62-7b82-48e9-86cd-c7c10e260c14" providerId="ADAL" clId="{55445982-0A69-4162-94A3-73500558F571}" dt="2023-10-23T19:02:38.781" v="1084"/>
        <pc:sldMkLst>
          <pc:docMk/>
          <pc:sldMk cId="1035005200" sldId="1911"/>
        </pc:sldMkLst>
      </pc:sldChg>
      <pc:sldChg chg="add">
        <pc:chgData name="Willigen, R.F. van der (Rob)" userId="b43bdd62-7b82-48e9-86cd-c7c10e260c14" providerId="ADAL" clId="{55445982-0A69-4162-94A3-73500558F571}" dt="2023-10-23T19:02:38.781" v="1084"/>
        <pc:sldMkLst>
          <pc:docMk/>
          <pc:sldMk cId="739956028" sldId="1912"/>
        </pc:sldMkLst>
      </pc:sldChg>
      <pc:sldChg chg="add">
        <pc:chgData name="Willigen, R.F. van der (Rob)" userId="b43bdd62-7b82-48e9-86cd-c7c10e260c14" providerId="ADAL" clId="{55445982-0A69-4162-94A3-73500558F571}" dt="2023-10-23T19:02:38.781" v="1084"/>
        <pc:sldMkLst>
          <pc:docMk/>
          <pc:sldMk cId="3597975272" sldId="1913"/>
        </pc:sldMkLst>
      </pc:sldChg>
      <pc:sldChg chg="add">
        <pc:chgData name="Willigen, R.F. van der (Rob)" userId="b43bdd62-7b82-48e9-86cd-c7c10e260c14" providerId="ADAL" clId="{55445982-0A69-4162-94A3-73500558F571}" dt="2023-10-23T19:02:38.781" v="1084"/>
        <pc:sldMkLst>
          <pc:docMk/>
          <pc:sldMk cId="2910613373" sldId="1914"/>
        </pc:sldMkLst>
      </pc:sldChg>
      <pc:sldChg chg="add">
        <pc:chgData name="Willigen, R.F. van der (Rob)" userId="b43bdd62-7b82-48e9-86cd-c7c10e260c14" providerId="ADAL" clId="{55445982-0A69-4162-94A3-73500558F571}" dt="2023-10-23T19:02:38.781" v="1084"/>
        <pc:sldMkLst>
          <pc:docMk/>
          <pc:sldMk cId="1268587868" sldId="1916"/>
        </pc:sldMkLst>
      </pc:sldChg>
      <pc:sldChg chg="add">
        <pc:chgData name="Willigen, R.F. van der (Rob)" userId="b43bdd62-7b82-48e9-86cd-c7c10e260c14" providerId="ADAL" clId="{55445982-0A69-4162-94A3-73500558F571}" dt="2023-10-23T19:02:38.781" v="1084"/>
        <pc:sldMkLst>
          <pc:docMk/>
          <pc:sldMk cId="351465107" sldId="1917"/>
        </pc:sldMkLst>
      </pc:sldChg>
      <pc:sldChg chg="add">
        <pc:chgData name="Willigen, R.F. van der (Rob)" userId="b43bdd62-7b82-48e9-86cd-c7c10e260c14" providerId="ADAL" clId="{55445982-0A69-4162-94A3-73500558F571}" dt="2023-10-23T19:02:38.781" v="1084"/>
        <pc:sldMkLst>
          <pc:docMk/>
          <pc:sldMk cId="424001269" sldId="1918"/>
        </pc:sldMkLst>
      </pc:sldChg>
      <pc:sldChg chg="add">
        <pc:chgData name="Willigen, R.F. van der (Rob)" userId="b43bdd62-7b82-48e9-86cd-c7c10e260c14" providerId="ADAL" clId="{55445982-0A69-4162-94A3-73500558F571}" dt="2023-10-23T19:02:38.781" v="1084"/>
        <pc:sldMkLst>
          <pc:docMk/>
          <pc:sldMk cId="3981538841" sldId="1919"/>
        </pc:sldMkLst>
      </pc:sldChg>
      <pc:sldChg chg="add">
        <pc:chgData name="Willigen, R.F. van der (Rob)" userId="b43bdd62-7b82-48e9-86cd-c7c10e260c14" providerId="ADAL" clId="{55445982-0A69-4162-94A3-73500558F571}" dt="2023-10-23T19:02:38.781" v="1084"/>
        <pc:sldMkLst>
          <pc:docMk/>
          <pc:sldMk cId="3691354258" sldId="1920"/>
        </pc:sldMkLst>
      </pc:sldChg>
      <pc:sldChg chg="add">
        <pc:chgData name="Willigen, R.F. van der (Rob)" userId="b43bdd62-7b82-48e9-86cd-c7c10e260c14" providerId="ADAL" clId="{55445982-0A69-4162-94A3-73500558F571}" dt="2023-10-23T19:02:38.781" v="1084"/>
        <pc:sldMkLst>
          <pc:docMk/>
          <pc:sldMk cId="711703970" sldId="1922"/>
        </pc:sldMkLst>
      </pc:sldChg>
      <pc:sldChg chg="add">
        <pc:chgData name="Willigen, R.F. van der (Rob)" userId="b43bdd62-7b82-48e9-86cd-c7c10e260c14" providerId="ADAL" clId="{55445982-0A69-4162-94A3-73500558F571}" dt="2023-10-23T18:31:30.885" v="919"/>
        <pc:sldMkLst>
          <pc:docMk/>
          <pc:sldMk cId="1156273310" sldId="1935"/>
        </pc:sldMkLst>
      </pc:sldChg>
      <pc:sldChg chg="modSp add mod">
        <pc:chgData name="Willigen, R.F. van der (Rob)" userId="b43bdd62-7b82-48e9-86cd-c7c10e260c14" providerId="ADAL" clId="{55445982-0A69-4162-94A3-73500558F571}" dt="2023-10-23T18:15:59.705" v="609" actId="20577"/>
        <pc:sldMkLst>
          <pc:docMk/>
          <pc:sldMk cId="1525553923" sldId="1948"/>
        </pc:sldMkLst>
        <pc:spChg chg="mod">
          <ac:chgData name="Willigen, R.F. van der (Rob)" userId="b43bdd62-7b82-48e9-86cd-c7c10e260c14" providerId="ADAL" clId="{55445982-0A69-4162-94A3-73500558F571}" dt="2023-10-23T18:15:59.705" v="609" actId="20577"/>
          <ac:spMkLst>
            <pc:docMk/>
            <pc:sldMk cId="1525553923" sldId="1948"/>
            <ac:spMk id="3" creationId="{00000000-0000-0000-0000-000000000000}"/>
          </ac:spMkLst>
        </pc:spChg>
        <pc:grpChg chg="mod">
          <ac:chgData name="Willigen, R.F. van der (Rob)" userId="b43bdd62-7b82-48e9-86cd-c7c10e260c14" providerId="ADAL" clId="{55445982-0A69-4162-94A3-73500558F571}" dt="2023-10-23T18:15:43.967" v="594" actId="14100"/>
          <ac:grpSpMkLst>
            <pc:docMk/>
            <pc:sldMk cId="1525553923" sldId="1948"/>
            <ac:grpSpMk id="4" creationId="{24B97049-F8DD-8E98-C915-766281C8E5C2}"/>
          </ac:grpSpMkLst>
        </pc:grpChg>
      </pc:sldChg>
      <pc:sldChg chg="del">
        <pc:chgData name="Willigen, R.F. van der (Rob)" userId="b43bdd62-7b82-48e9-86cd-c7c10e260c14" providerId="ADAL" clId="{55445982-0A69-4162-94A3-73500558F571}" dt="2023-10-23T10:35:50.798" v="115" actId="47"/>
        <pc:sldMkLst>
          <pc:docMk/>
          <pc:sldMk cId="3168293367" sldId="1951"/>
        </pc:sldMkLst>
      </pc:sldChg>
      <pc:sldChg chg="del">
        <pc:chgData name="Willigen, R.F. van der (Rob)" userId="b43bdd62-7b82-48e9-86cd-c7c10e260c14" providerId="ADAL" clId="{55445982-0A69-4162-94A3-73500558F571}" dt="2023-10-23T10:35:57.714" v="116" actId="47"/>
        <pc:sldMkLst>
          <pc:docMk/>
          <pc:sldMk cId="749297904" sldId="1952"/>
        </pc:sldMkLst>
      </pc:sldChg>
      <pc:sldChg chg="del">
        <pc:chgData name="Willigen, R.F. van der (Rob)" userId="b43bdd62-7b82-48e9-86cd-c7c10e260c14" providerId="ADAL" clId="{55445982-0A69-4162-94A3-73500558F571}" dt="2023-10-23T10:35:57.714" v="116" actId="47"/>
        <pc:sldMkLst>
          <pc:docMk/>
          <pc:sldMk cId="801738739" sldId="1953"/>
        </pc:sldMkLst>
      </pc:sldChg>
      <pc:sldChg chg="del">
        <pc:chgData name="Willigen, R.F. van der (Rob)" userId="b43bdd62-7b82-48e9-86cd-c7c10e260c14" providerId="ADAL" clId="{55445982-0A69-4162-94A3-73500558F571}" dt="2023-10-23T10:35:57.714" v="116" actId="47"/>
        <pc:sldMkLst>
          <pc:docMk/>
          <pc:sldMk cId="1754012296" sldId="1954"/>
        </pc:sldMkLst>
      </pc:sldChg>
      <pc:sldChg chg="add">
        <pc:chgData name="Willigen, R.F. van der (Rob)" userId="b43bdd62-7b82-48e9-86cd-c7c10e260c14" providerId="ADAL" clId="{55445982-0A69-4162-94A3-73500558F571}" dt="2023-10-23T18:35:13.462" v="926"/>
        <pc:sldMkLst>
          <pc:docMk/>
          <pc:sldMk cId="3254565858" sldId="1954"/>
        </pc:sldMkLst>
      </pc:sldChg>
      <pc:sldChg chg="add">
        <pc:chgData name="Willigen, R.F. van der (Rob)" userId="b43bdd62-7b82-48e9-86cd-c7c10e260c14" providerId="ADAL" clId="{55445982-0A69-4162-94A3-73500558F571}" dt="2023-10-23T18:35:13.462" v="926"/>
        <pc:sldMkLst>
          <pc:docMk/>
          <pc:sldMk cId="1022086354" sldId="1956"/>
        </pc:sldMkLst>
      </pc:sldChg>
      <pc:sldChg chg="del">
        <pc:chgData name="Willigen, R.F. van der (Rob)" userId="b43bdd62-7b82-48e9-86cd-c7c10e260c14" providerId="ADAL" clId="{55445982-0A69-4162-94A3-73500558F571}" dt="2023-10-23T10:35:57.714" v="116" actId="47"/>
        <pc:sldMkLst>
          <pc:docMk/>
          <pc:sldMk cId="3785395089" sldId="1956"/>
        </pc:sldMkLst>
      </pc:sldChg>
      <pc:sldChg chg="del">
        <pc:chgData name="Willigen, R.F. van der (Rob)" userId="b43bdd62-7b82-48e9-86cd-c7c10e260c14" providerId="ADAL" clId="{55445982-0A69-4162-94A3-73500558F571}" dt="2023-10-23T10:35:57.714" v="116" actId="47"/>
        <pc:sldMkLst>
          <pc:docMk/>
          <pc:sldMk cId="1893973962" sldId="1957"/>
        </pc:sldMkLst>
      </pc:sldChg>
      <pc:sldChg chg="add">
        <pc:chgData name="Willigen, R.F. van der (Rob)" userId="b43bdd62-7b82-48e9-86cd-c7c10e260c14" providerId="ADAL" clId="{55445982-0A69-4162-94A3-73500558F571}" dt="2023-10-23T18:35:13.462" v="926"/>
        <pc:sldMkLst>
          <pc:docMk/>
          <pc:sldMk cId="4179767770" sldId="1957"/>
        </pc:sldMkLst>
      </pc:sldChg>
      <pc:sldChg chg="del">
        <pc:chgData name="Willigen, R.F. van der (Rob)" userId="b43bdd62-7b82-48e9-86cd-c7c10e260c14" providerId="ADAL" clId="{55445982-0A69-4162-94A3-73500558F571}" dt="2023-10-23T10:35:57.714" v="116" actId="47"/>
        <pc:sldMkLst>
          <pc:docMk/>
          <pc:sldMk cId="1826961599" sldId="1958"/>
        </pc:sldMkLst>
      </pc:sldChg>
      <pc:sldChg chg="add">
        <pc:chgData name="Willigen, R.F. van der (Rob)" userId="b43bdd62-7b82-48e9-86cd-c7c10e260c14" providerId="ADAL" clId="{55445982-0A69-4162-94A3-73500558F571}" dt="2023-10-23T18:35:13.462" v="926"/>
        <pc:sldMkLst>
          <pc:docMk/>
          <pc:sldMk cId="2355962246" sldId="1959"/>
        </pc:sldMkLst>
      </pc:sldChg>
      <pc:sldChg chg="del">
        <pc:chgData name="Willigen, R.F. van der (Rob)" userId="b43bdd62-7b82-48e9-86cd-c7c10e260c14" providerId="ADAL" clId="{55445982-0A69-4162-94A3-73500558F571}" dt="2023-10-23T10:35:57.714" v="116" actId="47"/>
        <pc:sldMkLst>
          <pc:docMk/>
          <pc:sldMk cId="1356139359" sldId="1960"/>
        </pc:sldMkLst>
      </pc:sldChg>
      <pc:sldChg chg="del">
        <pc:chgData name="Willigen, R.F. van der (Rob)" userId="b43bdd62-7b82-48e9-86cd-c7c10e260c14" providerId="ADAL" clId="{55445982-0A69-4162-94A3-73500558F571}" dt="2023-10-23T10:32:54.443" v="91" actId="47"/>
        <pc:sldMkLst>
          <pc:docMk/>
          <pc:sldMk cId="3889715166" sldId="1961"/>
        </pc:sldMkLst>
      </pc:sldChg>
      <pc:sldChg chg="del">
        <pc:chgData name="Willigen, R.F. van der (Rob)" userId="b43bdd62-7b82-48e9-86cd-c7c10e260c14" providerId="ADAL" clId="{55445982-0A69-4162-94A3-73500558F571}" dt="2023-10-23T10:34:43.550" v="103" actId="47"/>
        <pc:sldMkLst>
          <pc:docMk/>
          <pc:sldMk cId="564851729" sldId="1962"/>
        </pc:sldMkLst>
      </pc:sldChg>
      <pc:sldChg chg="add del">
        <pc:chgData name="Willigen, R.F. van der (Rob)" userId="b43bdd62-7b82-48e9-86cd-c7c10e260c14" providerId="ADAL" clId="{55445982-0A69-4162-94A3-73500558F571}" dt="2023-10-23T10:35:16.341" v="111" actId="47"/>
        <pc:sldMkLst>
          <pc:docMk/>
          <pc:sldMk cId="1677610960" sldId="1963"/>
        </pc:sldMkLst>
      </pc:sldChg>
      <pc:sldChg chg="add">
        <pc:chgData name="Willigen, R.F. van der (Rob)" userId="b43bdd62-7b82-48e9-86cd-c7c10e260c14" providerId="ADAL" clId="{55445982-0A69-4162-94A3-73500558F571}" dt="2023-10-23T18:33:09.051" v="920"/>
        <pc:sldMkLst>
          <pc:docMk/>
          <pc:sldMk cId="1720877482" sldId="1963"/>
        </pc:sldMkLst>
      </pc:sldChg>
      <pc:sldChg chg="del">
        <pc:chgData name="Willigen, R.F. van der (Rob)" userId="b43bdd62-7b82-48e9-86cd-c7c10e260c14" providerId="ADAL" clId="{55445982-0A69-4162-94A3-73500558F571}" dt="2023-10-23T10:32:55.592" v="92" actId="47"/>
        <pc:sldMkLst>
          <pc:docMk/>
          <pc:sldMk cId="1481335608" sldId="1964"/>
        </pc:sldMkLst>
      </pc:sldChg>
      <pc:sldChg chg="del">
        <pc:chgData name="Willigen, R.F. van der (Rob)" userId="b43bdd62-7b82-48e9-86cd-c7c10e260c14" providerId="ADAL" clId="{55445982-0A69-4162-94A3-73500558F571}" dt="2023-10-23T10:32:56.702" v="93" actId="47"/>
        <pc:sldMkLst>
          <pc:docMk/>
          <pc:sldMk cId="60689244" sldId="1965"/>
        </pc:sldMkLst>
      </pc:sldChg>
      <pc:sldChg chg="add del">
        <pc:chgData name="Willigen, R.F. van der (Rob)" userId="b43bdd62-7b82-48e9-86cd-c7c10e260c14" providerId="ADAL" clId="{55445982-0A69-4162-94A3-73500558F571}" dt="2023-10-23T10:33:21.280" v="97" actId="47"/>
        <pc:sldMkLst>
          <pc:docMk/>
          <pc:sldMk cId="2783246361" sldId="1966"/>
        </pc:sldMkLst>
      </pc:sldChg>
      <pc:sldChg chg="del">
        <pc:chgData name="Willigen, R.F. van der (Rob)" userId="b43bdd62-7b82-48e9-86cd-c7c10e260c14" providerId="ADAL" clId="{55445982-0A69-4162-94A3-73500558F571}" dt="2023-10-23T10:41:38.905" v="187" actId="47"/>
        <pc:sldMkLst>
          <pc:docMk/>
          <pc:sldMk cId="3038669826" sldId="1967"/>
        </pc:sldMkLst>
      </pc:sldChg>
      <pc:sldChg chg="add del">
        <pc:chgData name="Willigen, R.F. van der (Rob)" userId="b43bdd62-7b82-48e9-86cd-c7c10e260c14" providerId="ADAL" clId="{55445982-0A69-4162-94A3-73500558F571}" dt="2023-10-23T10:33:22.515" v="99" actId="47"/>
        <pc:sldMkLst>
          <pc:docMk/>
          <pc:sldMk cId="1921476098" sldId="1968"/>
        </pc:sldMkLst>
      </pc:sldChg>
      <pc:sldChg chg="del">
        <pc:chgData name="Willigen, R.F. van der (Rob)" userId="b43bdd62-7b82-48e9-86cd-c7c10e260c14" providerId="ADAL" clId="{55445982-0A69-4162-94A3-73500558F571}" dt="2023-10-23T10:34:44.838" v="104" actId="47"/>
        <pc:sldMkLst>
          <pc:docMk/>
          <pc:sldMk cId="3390190787" sldId="1969"/>
        </pc:sldMkLst>
      </pc:sldChg>
      <pc:sldChg chg="del">
        <pc:chgData name="Willigen, R.F. van der (Rob)" userId="b43bdd62-7b82-48e9-86cd-c7c10e260c14" providerId="ADAL" clId="{55445982-0A69-4162-94A3-73500558F571}" dt="2023-10-23T10:34:46.644" v="106" actId="47"/>
        <pc:sldMkLst>
          <pc:docMk/>
          <pc:sldMk cId="3651223550" sldId="1970"/>
        </pc:sldMkLst>
      </pc:sldChg>
      <pc:sldChg chg="addSp modSp mod ord">
        <pc:chgData name="Willigen, R.F. van der (Rob)" userId="b43bdd62-7b82-48e9-86cd-c7c10e260c14" providerId="ADAL" clId="{55445982-0A69-4162-94A3-73500558F571}" dt="2023-10-23T18:54:30.554" v="1069" actId="1076"/>
        <pc:sldMkLst>
          <pc:docMk/>
          <pc:sldMk cId="2309398678" sldId="1973"/>
        </pc:sldMkLst>
        <pc:spChg chg="mod">
          <ac:chgData name="Willigen, R.F. van der (Rob)" userId="b43bdd62-7b82-48e9-86cd-c7c10e260c14" providerId="ADAL" clId="{55445982-0A69-4162-94A3-73500558F571}" dt="2023-10-23T18:36:04.362" v="930"/>
          <ac:spMkLst>
            <pc:docMk/>
            <pc:sldMk cId="2309398678" sldId="1973"/>
            <ac:spMk id="5" creationId="{B56B8988-2D28-B961-82C4-7D44F3EC3CB3}"/>
          </ac:spMkLst>
        </pc:spChg>
        <pc:spChg chg="mod">
          <ac:chgData name="Willigen, R.F. van der (Rob)" userId="b43bdd62-7b82-48e9-86cd-c7c10e260c14" providerId="ADAL" clId="{55445982-0A69-4162-94A3-73500558F571}" dt="2023-10-23T18:54:30.554" v="1069" actId="1076"/>
          <ac:spMkLst>
            <pc:docMk/>
            <pc:sldMk cId="2309398678" sldId="1973"/>
            <ac:spMk id="6" creationId="{A3CE9903-95DE-D159-8046-F1C5882969B0}"/>
          </ac:spMkLst>
        </pc:spChg>
        <pc:spChg chg="mod">
          <ac:chgData name="Willigen, R.F. van der (Rob)" userId="b43bdd62-7b82-48e9-86cd-c7c10e260c14" providerId="ADAL" clId="{55445982-0A69-4162-94A3-73500558F571}" dt="2023-10-23T18:36:04.362" v="930"/>
          <ac:spMkLst>
            <pc:docMk/>
            <pc:sldMk cId="2309398678" sldId="1973"/>
            <ac:spMk id="7" creationId="{77D6117B-CB97-6365-C893-7E51DD0DE679}"/>
          </ac:spMkLst>
        </pc:spChg>
        <pc:spChg chg="add mod">
          <ac:chgData name="Willigen, R.F. van der (Rob)" userId="b43bdd62-7b82-48e9-86cd-c7c10e260c14" providerId="ADAL" clId="{55445982-0A69-4162-94A3-73500558F571}" dt="2023-10-23T18:41:17.288" v="1035" actId="14100"/>
          <ac:spMkLst>
            <pc:docMk/>
            <pc:sldMk cId="2309398678" sldId="1973"/>
            <ac:spMk id="8" creationId="{663BC9F6-7209-61A6-C390-5428190CCD9D}"/>
          </ac:spMkLst>
        </pc:spChg>
        <pc:grpChg chg="add mod">
          <ac:chgData name="Willigen, R.F. van der (Rob)" userId="b43bdd62-7b82-48e9-86cd-c7c10e260c14" providerId="ADAL" clId="{55445982-0A69-4162-94A3-73500558F571}" dt="2023-10-23T18:41:05.968" v="1023" actId="14100"/>
          <ac:grpSpMkLst>
            <pc:docMk/>
            <pc:sldMk cId="2309398678" sldId="1973"/>
            <ac:grpSpMk id="3" creationId="{4706216F-6B2D-AC32-76C0-3091E00AE589}"/>
          </ac:grpSpMkLst>
        </pc:grpChg>
        <pc:picChg chg="mod">
          <ac:chgData name="Willigen, R.F. van der (Rob)" userId="b43bdd62-7b82-48e9-86cd-c7c10e260c14" providerId="ADAL" clId="{55445982-0A69-4162-94A3-73500558F571}" dt="2023-10-23T18:38:25.303" v="1021" actId="1076"/>
          <ac:picMkLst>
            <pc:docMk/>
            <pc:sldMk cId="2309398678" sldId="1973"/>
            <ac:picMk id="2" creationId="{DBE83308-326B-98A3-DB42-D80D77224C23}"/>
          </ac:picMkLst>
        </pc:picChg>
      </pc:sldChg>
      <pc:sldChg chg="del">
        <pc:chgData name="Willigen, R.F. van der (Rob)" userId="b43bdd62-7b82-48e9-86cd-c7c10e260c14" providerId="ADAL" clId="{55445982-0A69-4162-94A3-73500558F571}" dt="2023-10-23T10:35:44.014" v="113" actId="47"/>
        <pc:sldMkLst>
          <pc:docMk/>
          <pc:sldMk cId="1993817636" sldId="1974"/>
        </pc:sldMkLst>
      </pc:sldChg>
      <pc:sldChg chg="del">
        <pc:chgData name="Willigen, R.F. van der (Rob)" userId="b43bdd62-7b82-48e9-86cd-c7c10e260c14" providerId="ADAL" clId="{55445982-0A69-4162-94A3-73500558F571}" dt="2023-10-23T10:34:45.823" v="105" actId="47"/>
        <pc:sldMkLst>
          <pc:docMk/>
          <pc:sldMk cId="3847129797" sldId="1975"/>
        </pc:sldMkLst>
      </pc:sldChg>
      <pc:sldChg chg="del">
        <pc:chgData name="Willigen, R.F. van der (Rob)" userId="b43bdd62-7b82-48e9-86cd-c7c10e260c14" providerId="ADAL" clId="{55445982-0A69-4162-94A3-73500558F571}" dt="2023-10-23T10:35:59.756" v="117" actId="47"/>
        <pc:sldMkLst>
          <pc:docMk/>
          <pc:sldMk cId="4227357042" sldId="1977"/>
        </pc:sldMkLst>
      </pc:sldChg>
      <pc:sldChg chg="del">
        <pc:chgData name="Willigen, R.F. van der (Rob)" userId="b43bdd62-7b82-48e9-86cd-c7c10e260c14" providerId="ADAL" clId="{55445982-0A69-4162-94A3-73500558F571}" dt="2023-10-23T10:32:03.206" v="87" actId="47"/>
        <pc:sldMkLst>
          <pc:docMk/>
          <pc:sldMk cId="253324630" sldId="1979"/>
        </pc:sldMkLst>
      </pc:sldChg>
      <pc:sldChg chg="add">
        <pc:chgData name="Willigen, R.F. van der (Rob)" userId="b43bdd62-7b82-48e9-86cd-c7c10e260c14" providerId="ADAL" clId="{55445982-0A69-4162-94A3-73500558F571}" dt="2023-10-23T18:33:09.051" v="920"/>
        <pc:sldMkLst>
          <pc:docMk/>
          <pc:sldMk cId="745606269" sldId="1979"/>
        </pc:sldMkLst>
      </pc:sldChg>
      <pc:sldChg chg="del">
        <pc:chgData name="Willigen, R.F. van der (Rob)" userId="b43bdd62-7b82-48e9-86cd-c7c10e260c14" providerId="ADAL" clId="{55445982-0A69-4162-94A3-73500558F571}" dt="2023-10-23T10:32:12.981" v="90" actId="47"/>
        <pc:sldMkLst>
          <pc:docMk/>
          <pc:sldMk cId="786885309" sldId="1981"/>
        </pc:sldMkLst>
      </pc:sldChg>
      <pc:sldChg chg="del">
        <pc:chgData name="Willigen, R.F. van der (Rob)" userId="b43bdd62-7b82-48e9-86cd-c7c10e260c14" providerId="ADAL" clId="{55445982-0A69-4162-94A3-73500558F571}" dt="2023-10-23T10:32:03.961" v="88" actId="47"/>
        <pc:sldMkLst>
          <pc:docMk/>
          <pc:sldMk cId="4177502801" sldId="1982"/>
        </pc:sldMkLst>
      </pc:sldChg>
      <pc:sldChg chg="ord">
        <pc:chgData name="Willigen, R.F. van der (Rob)" userId="b43bdd62-7b82-48e9-86cd-c7c10e260c14" providerId="ADAL" clId="{55445982-0A69-4162-94A3-73500558F571}" dt="2023-10-23T10:33:29.198" v="101"/>
        <pc:sldMkLst>
          <pc:docMk/>
          <pc:sldMk cId="3144809320" sldId="1983"/>
        </pc:sldMkLst>
      </pc:sldChg>
      <pc:sldChg chg="del">
        <pc:chgData name="Willigen, R.F. van der (Rob)" userId="b43bdd62-7b82-48e9-86cd-c7c10e260c14" providerId="ADAL" clId="{55445982-0A69-4162-94A3-73500558F571}" dt="2023-10-23T10:34:41.171" v="102" actId="47"/>
        <pc:sldMkLst>
          <pc:docMk/>
          <pc:sldMk cId="1129841539" sldId="1988"/>
        </pc:sldMkLst>
      </pc:sldChg>
      <pc:sldChg chg="ord">
        <pc:chgData name="Willigen, R.F. van der (Rob)" userId="b43bdd62-7b82-48e9-86cd-c7c10e260c14" providerId="ADAL" clId="{55445982-0A69-4162-94A3-73500558F571}" dt="2023-10-23T10:35:09.765" v="108"/>
        <pc:sldMkLst>
          <pc:docMk/>
          <pc:sldMk cId="3404388238" sldId="1993"/>
        </pc:sldMkLst>
      </pc:sldChg>
      <pc:sldChg chg="ord">
        <pc:chgData name="Willigen, R.F. van der (Rob)" userId="b43bdd62-7b82-48e9-86cd-c7c10e260c14" providerId="ADAL" clId="{55445982-0A69-4162-94A3-73500558F571}" dt="2023-10-23T10:35:12.819" v="110"/>
        <pc:sldMkLst>
          <pc:docMk/>
          <pc:sldMk cId="1821547965" sldId="1995"/>
        </pc:sldMkLst>
      </pc:sldChg>
      <pc:sldChg chg="addSp modSp add mod">
        <pc:chgData name="Willigen, R.F. van der (Rob)" userId="b43bdd62-7b82-48e9-86cd-c7c10e260c14" providerId="ADAL" clId="{55445982-0A69-4162-94A3-73500558F571}" dt="2023-10-23T18:23:18.238" v="684" actId="14100"/>
        <pc:sldMkLst>
          <pc:docMk/>
          <pc:sldMk cId="1516414996" sldId="1996"/>
        </pc:sldMkLst>
        <pc:spChg chg="mod">
          <ac:chgData name="Willigen, R.F. van der (Rob)" userId="b43bdd62-7b82-48e9-86cd-c7c10e260c14" providerId="ADAL" clId="{55445982-0A69-4162-94A3-73500558F571}" dt="2023-10-23T18:23:15.751" v="683" actId="1076"/>
          <ac:spMkLst>
            <pc:docMk/>
            <pc:sldMk cId="1516414996" sldId="1996"/>
            <ac:spMk id="5" creationId="{91DC1F6F-4200-414A-A890-4D2982CE9FB8}"/>
          </ac:spMkLst>
        </pc:spChg>
        <pc:spChg chg="mod">
          <ac:chgData name="Willigen, R.F. van der (Rob)" userId="b43bdd62-7b82-48e9-86cd-c7c10e260c14" providerId="ADAL" clId="{55445982-0A69-4162-94A3-73500558F571}" dt="2023-10-23T18:23:06.677" v="681"/>
          <ac:spMkLst>
            <pc:docMk/>
            <pc:sldMk cId="1516414996" sldId="1996"/>
            <ac:spMk id="7" creationId="{037D187C-E1F8-1F7C-9482-F37553C1CD95}"/>
          </ac:spMkLst>
        </pc:spChg>
        <pc:spChg chg="mod">
          <ac:chgData name="Willigen, R.F. van der (Rob)" userId="b43bdd62-7b82-48e9-86cd-c7c10e260c14" providerId="ADAL" clId="{55445982-0A69-4162-94A3-73500558F571}" dt="2023-10-23T18:23:06.677" v="681"/>
          <ac:spMkLst>
            <pc:docMk/>
            <pc:sldMk cId="1516414996" sldId="1996"/>
            <ac:spMk id="8" creationId="{43517C20-3BD8-2087-7F9E-BE8261FDE7DB}"/>
          </ac:spMkLst>
        </pc:spChg>
        <pc:spChg chg="add mod">
          <ac:chgData name="Willigen, R.F. van der (Rob)" userId="b43bdd62-7b82-48e9-86cd-c7c10e260c14" providerId="ADAL" clId="{55445982-0A69-4162-94A3-73500558F571}" dt="2023-10-23T18:23:06.677" v="681"/>
          <ac:spMkLst>
            <pc:docMk/>
            <pc:sldMk cId="1516414996" sldId="1996"/>
            <ac:spMk id="9" creationId="{B5AC74B2-72DF-90D3-2235-6DD2F8840779}"/>
          </ac:spMkLst>
        </pc:spChg>
        <pc:grpChg chg="add mod">
          <ac:chgData name="Willigen, R.F. van der (Rob)" userId="b43bdd62-7b82-48e9-86cd-c7c10e260c14" providerId="ADAL" clId="{55445982-0A69-4162-94A3-73500558F571}" dt="2023-10-23T18:23:06.677" v="681"/>
          <ac:grpSpMkLst>
            <pc:docMk/>
            <pc:sldMk cId="1516414996" sldId="1996"/>
            <ac:grpSpMk id="6" creationId="{A449E11A-D23C-33F3-1CA5-3829C3F658BE}"/>
          </ac:grpSpMkLst>
        </pc:grpChg>
        <pc:picChg chg="add mod">
          <ac:chgData name="Willigen, R.F. van der (Rob)" userId="b43bdd62-7b82-48e9-86cd-c7c10e260c14" providerId="ADAL" clId="{55445982-0A69-4162-94A3-73500558F571}" dt="2023-10-23T18:23:11.815" v="682" actId="1076"/>
          <ac:picMkLst>
            <pc:docMk/>
            <pc:sldMk cId="1516414996" sldId="1996"/>
            <ac:picMk id="2" creationId="{5D3D2EEC-3D56-3A5A-3B2E-DDF3BE1D21B9}"/>
          </ac:picMkLst>
        </pc:picChg>
        <pc:picChg chg="mod modCrop">
          <ac:chgData name="Willigen, R.F. van der (Rob)" userId="b43bdd62-7b82-48e9-86cd-c7c10e260c14" providerId="ADAL" clId="{55445982-0A69-4162-94A3-73500558F571}" dt="2023-10-23T18:23:18.238" v="684" actId="14100"/>
          <ac:picMkLst>
            <pc:docMk/>
            <pc:sldMk cId="1516414996" sldId="1996"/>
            <ac:picMk id="3" creationId="{B27475AC-820D-D4B5-16CA-88160ED0B32F}"/>
          </ac:picMkLst>
        </pc:picChg>
      </pc:sldChg>
      <pc:sldChg chg="del">
        <pc:chgData name="Willigen, R.F. van der (Rob)" userId="b43bdd62-7b82-48e9-86cd-c7c10e260c14" providerId="ADAL" clId="{55445982-0A69-4162-94A3-73500558F571}" dt="2023-10-23T10:35:43.232" v="112" actId="47"/>
        <pc:sldMkLst>
          <pc:docMk/>
          <pc:sldMk cId="2598089339" sldId="1996"/>
        </pc:sldMkLst>
      </pc:sldChg>
      <pc:sldChg chg="addSp modSp add mod ord">
        <pc:chgData name="Willigen, R.F. van der (Rob)" userId="b43bdd62-7b82-48e9-86cd-c7c10e260c14" providerId="ADAL" clId="{55445982-0A69-4162-94A3-73500558F571}" dt="2023-10-23T18:03:22.544" v="352"/>
        <pc:sldMkLst>
          <pc:docMk/>
          <pc:sldMk cId="3928399175" sldId="1998"/>
        </pc:sldMkLst>
        <pc:spChg chg="mod">
          <ac:chgData name="Willigen, R.F. van der (Rob)" userId="b43bdd62-7b82-48e9-86cd-c7c10e260c14" providerId="ADAL" clId="{55445982-0A69-4162-94A3-73500558F571}" dt="2023-10-23T18:02:40.192" v="347" actId="1076"/>
          <ac:spMkLst>
            <pc:docMk/>
            <pc:sldMk cId="3928399175" sldId="1998"/>
            <ac:spMk id="2" creationId="{CF70176B-2F5C-0E4A-4C58-B36DE38D7817}"/>
          </ac:spMkLst>
        </pc:spChg>
        <pc:spChg chg="add mod">
          <ac:chgData name="Willigen, R.F. van der (Rob)" userId="b43bdd62-7b82-48e9-86cd-c7c10e260c14" providerId="ADAL" clId="{55445982-0A69-4162-94A3-73500558F571}" dt="2023-10-23T18:02:36.281" v="345" actId="1076"/>
          <ac:spMkLst>
            <pc:docMk/>
            <pc:sldMk cId="3928399175" sldId="1998"/>
            <ac:spMk id="5" creationId="{BD465BF0-4965-9A0B-5971-8718EF4E04AF}"/>
          </ac:spMkLst>
        </pc:spChg>
        <pc:picChg chg="add mod">
          <ac:chgData name="Willigen, R.F. van der (Rob)" userId="b43bdd62-7b82-48e9-86cd-c7c10e260c14" providerId="ADAL" clId="{55445982-0A69-4162-94A3-73500558F571}" dt="2023-10-23T18:02:42.072" v="348" actId="1076"/>
          <ac:picMkLst>
            <pc:docMk/>
            <pc:sldMk cId="3928399175" sldId="1998"/>
            <ac:picMk id="6" creationId="{7316F5FC-FBFA-E566-2D9B-62D4A9C14E0E}"/>
          </ac:picMkLst>
        </pc:picChg>
        <pc:picChg chg="add mod">
          <ac:chgData name="Willigen, R.F. van der (Rob)" userId="b43bdd62-7b82-48e9-86cd-c7c10e260c14" providerId="ADAL" clId="{55445982-0A69-4162-94A3-73500558F571}" dt="2023-10-23T18:03:22.544" v="352"/>
          <ac:picMkLst>
            <pc:docMk/>
            <pc:sldMk cId="3928399175" sldId="1998"/>
            <ac:picMk id="7" creationId="{AECE4933-BBF3-5A69-FEC0-40684B1829D7}"/>
          </ac:picMkLst>
        </pc:picChg>
      </pc:sldChg>
      <pc:sldChg chg="addSp delSp modSp add mod">
        <pc:chgData name="Willigen, R.F. van der (Rob)" userId="b43bdd62-7b82-48e9-86cd-c7c10e260c14" providerId="ADAL" clId="{55445982-0A69-4162-94A3-73500558F571}" dt="2023-10-23T10:45:35.911" v="208" actId="1076"/>
        <pc:sldMkLst>
          <pc:docMk/>
          <pc:sldMk cId="1730383901" sldId="1999"/>
        </pc:sldMkLst>
        <pc:spChg chg="del">
          <ac:chgData name="Willigen, R.F. van der (Rob)" userId="b43bdd62-7b82-48e9-86cd-c7c10e260c14" providerId="ADAL" clId="{55445982-0A69-4162-94A3-73500558F571}" dt="2023-10-23T10:43:10.476" v="192" actId="478"/>
          <ac:spMkLst>
            <pc:docMk/>
            <pc:sldMk cId="1730383901" sldId="1999"/>
            <ac:spMk id="2" creationId="{CF70176B-2F5C-0E4A-4C58-B36DE38D7817}"/>
          </ac:spMkLst>
        </pc:spChg>
        <pc:spChg chg="add mod">
          <ac:chgData name="Willigen, R.F. van der (Rob)" userId="b43bdd62-7b82-48e9-86cd-c7c10e260c14" providerId="ADAL" clId="{55445982-0A69-4162-94A3-73500558F571}" dt="2023-10-23T10:44:45.914" v="204" actId="1076"/>
          <ac:spMkLst>
            <pc:docMk/>
            <pc:sldMk cId="1730383901" sldId="1999"/>
            <ac:spMk id="5" creationId="{752B5AF0-0B96-E2D3-F1D3-9360781C2F81}"/>
          </ac:spMkLst>
        </pc:spChg>
        <pc:picChg chg="add mod">
          <ac:chgData name="Willigen, R.F. van der (Rob)" userId="b43bdd62-7b82-48e9-86cd-c7c10e260c14" providerId="ADAL" clId="{55445982-0A69-4162-94A3-73500558F571}" dt="2023-10-23T10:45:35.911" v="208" actId="1076"/>
          <ac:picMkLst>
            <pc:docMk/>
            <pc:sldMk cId="1730383901" sldId="1999"/>
            <ac:picMk id="6" creationId="{EF8D06EC-C855-37BB-1D46-5FA8656962DF}"/>
          </ac:picMkLst>
        </pc:picChg>
      </pc:sldChg>
      <pc:sldChg chg="addSp modSp add mod">
        <pc:chgData name="Willigen, R.F. van der (Rob)" userId="b43bdd62-7b82-48e9-86cd-c7c10e260c14" providerId="ADAL" clId="{55445982-0A69-4162-94A3-73500558F571}" dt="2023-10-23T10:47:00.240" v="211" actId="1076"/>
        <pc:sldMkLst>
          <pc:docMk/>
          <pc:sldMk cId="2081298573" sldId="2000"/>
        </pc:sldMkLst>
        <pc:picChg chg="add mod">
          <ac:chgData name="Willigen, R.F. van der (Rob)" userId="b43bdd62-7b82-48e9-86cd-c7c10e260c14" providerId="ADAL" clId="{55445982-0A69-4162-94A3-73500558F571}" dt="2023-10-23T10:47:00.240" v="211" actId="1076"/>
          <ac:picMkLst>
            <pc:docMk/>
            <pc:sldMk cId="2081298573" sldId="2000"/>
            <ac:picMk id="2" creationId="{106BBAB3-87F3-55F8-FC9D-9FC2436F8E08}"/>
          </ac:picMkLst>
        </pc:picChg>
      </pc:sldChg>
      <pc:sldChg chg="addSp modSp add mod">
        <pc:chgData name="Willigen, R.F. van der (Rob)" userId="b43bdd62-7b82-48e9-86cd-c7c10e260c14" providerId="ADAL" clId="{55445982-0A69-4162-94A3-73500558F571}" dt="2023-10-23T10:48:48.448" v="214" actId="1076"/>
        <pc:sldMkLst>
          <pc:docMk/>
          <pc:sldMk cId="1419222892" sldId="2001"/>
        </pc:sldMkLst>
        <pc:picChg chg="add mod">
          <ac:chgData name="Willigen, R.F. van der (Rob)" userId="b43bdd62-7b82-48e9-86cd-c7c10e260c14" providerId="ADAL" clId="{55445982-0A69-4162-94A3-73500558F571}" dt="2023-10-23T10:48:48.448" v="214" actId="1076"/>
          <ac:picMkLst>
            <pc:docMk/>
            <pc:sldMk cId="1419222892" sldId="2001"/>
            <ac:picMk id="2" creationId="{6BFE89F1-76E4-A0D5-F05D-90E514EF641A}"/>
          </ac:picMkLst>
        </pc:picChg>
      </pc:sldChg>
      <pc:sldChg chg="addSp modSp add mod">
        <pc:chgData name="Willigen, R.F. van der (Rob)" userId="b43bdd62-7b82-48e9-86cd-c7c10e260c14" providerId="ADAL" clId="{55445982-0A69-4162-94A3-73500558F571}" dt="2023-10-23T10:52:20.584" v="228" actId="1076"/>
        <pc:sldMkLst>
          <pc:docMk/>
          <pc:sldMk cId="1869243703" sldId="2002"/>
        </pc:sldMkLst>
        <pc:spChg chg="add mod">
          <ac:chgData name="Willigen, R.F. van der (Rob)" userId="b43bdd62-7b82-48e9-86cd-c7c10e260c14" providerId="ADAL" clId="{55445982-0A69-4162-94A3-73500558F571}" dt="2023-10-23T10:52:20.584" v="228" actId="1076"/>
          <ac:spMkLst>
            <pc:docMk/>
            <pc:sldMk cId="1869243703" sldId="2002"/>
            <ac:spMk id="5" creationId="{7FABE931-9732-C752-DCA2-E65B06AAE032}"/>
          </ac:spMkLst>
        </pc:spChg>
        <pc:picChg chg="add mod">
          <ac:chgData name="Willigen, R.F. van der (Rob)" userId="b43bdd62-7b82-48e9-86cd-c7c10e260c14" providerId="ADAL" clId="{55445982-0A69-4162-94A3-73500558F571}" dt="2023-10-23T10:51:37.856" v="224" actId="1076"/>
          <ac:picMkLst>
            <pc:docMk/>
            <pc:sldMk cId="1869243703" sldId="2002"/>
            <ac:picMk id="2" creationId="{8129CBD0-6C0C-EAF1-F565-F1DE243C92FF}"/>
          </ac:picMkLst>
        </pc:picChg>
        <pc:picChg chg="add mod">
          <ac:chgData name="Willigen, R.F. van der (Rob)" userId="b43bdd62-7b82-48e9-86cd-c7c10e260c14" providerId="ADAL" clId="{55445982-0A69-4162-94A3-73500558F571}" dt="2023-10-23T10:52:07.388" v="225"/>
          <ac:picMkLst>
            <pc:docMk/>
            <pc:sldMk cId="1869243703" sldId="2002"/>
            <ac:picMk id="6" creationId="{D2569226-491B-08AC-EA17-547B9422859D}"/>
          </ac:picMkLst>
        </pc:picChg>
      </pc:sldChg>
      <pc:sldChg chg="addSp modSp add mod">
        <pc:chgData name="Willigen, R.F. van der (Rob)" userId="b43bdd62-7b82-48e9-86cd-c7c10e260c14" providerId="ADAL" clId="{55445982-0A69-4162-94A3-73500558F571}" dt="2023-10-23T10:55:18.185" v="245" actId="1076"/>
        <pc:sldMkLst>
          <pc:docMk/>
          <pc:sldMk cId="1375534003" sldId="2003"/>
        </pc:sldMkLst>
        <pc:spChg chg="add mod">
          <ac:chgData name="Willigen, R.F. van der (Rob)" userId="b43bdd62-7b82-48e9-86cd-c7c10e260c14" providerId="ADAL" clId="{55445982-0A69-4162-94A3-73500558F571}" dt="2023-10-23T10:55:18.185" v="245" actId="1076"/>
          <ac:spMkLst>
            <pc:docMk/>
            <pc:sldMk cId="1375534003" sldId="2003"/>
            <ac:spMk id="6" creationId="{BB347E80-CD5A-0557-69E6-441D8FF5E546}"/>
          </ac:spMkLst>
        </pc:spChg>
        <pc:picChg chg="add mod">
          <ac:chgData name="Willigen, R.F. van der (Rob)" userId="b43bdd62-7b82-48e9-86cd-c7c10e260c14" providerId="ADAL" clId="{55445982-0A69-4162-94A3-73500558F571}" dt="2023-10-23T10:53:43.706" v="232"/>
          <ac:picMkLst>
            <pc:docMk/>
            <pc:sldMk cId="1375534003" sldId="2003"/>
            <ac:picMk id="2" creationId="{BD7D6144-6B07-D74C-9FF2-F420B1FC75CF}"/>
          </ac:picMkLst>
        </pc:picChg>
        <pc:picChg chg="add mod">
          <ac:chgData name="Willigen, R.F. van der (Rob)" userId="b43bdd62-7b82-48e9-86cd-c7c10e260c14" providerId="ADAL" clId="{55445982-0A69-4162-94A3-73500558F571}" dt="2023-10-23T10:55:15.545" v="244" actId="1076"/>
          <ac:picMkLst>
            <pc:docMk/>
            <pc:sldMk cId="1375534003" sldId="2003"/>
            <ac:picMk id="3" creationId="{35342E38-D6FF-11D3-0C29-6AB7AF8BB9B0}"/>
          </ac:picMkLst>
        </pc:picChg>
      </pc:sldChg>
      <pc:sldChg chg="addSp delSp modSp add mod">
        <pc:chgData name="Willigen, R.F. van der (Rob)" userId="b43bdd62-7b82-48e9-86cd-c7c10e260c14" providerId="ADAL" clId="{55445982-0A69-4162-94A3-73500558F571}" dt="2023-10-23T13:39:48.170" v="271" actId="1076"/>
        <pc:sldMkLst>
          <pc:docMk/>
          <pc:sldMk cId="653605927" sldId="2004"/>
        </pc:sldMkLst>
        <pc:graphicFrameChg chg="add del mod">
          <ac:chgData name="Willigen, R.F. van der (Rob)" userId="b43bdd62-7b82-48e9-86cd-c7c10e260c14" providerId="ADAL" clId="{55445982-0A69-4162-94A3-73500558F571}" dt="2023-10-23T10:43:20.112" v="200"/>
          <ac:graphicFrameMkLst>
            <pc:docMk/>
            <pc:sldMk cId="653605927" sldId="2004"/>
            <ac:graphicFrameMk id="2" creationId="{741B9CA4-0AC5-B4CE-426B-77F5473CB3DA}"/>
          </ac:graphicFrameMkLst>
        </pc:graphicFrameChg>
        <pc:picChg chg="add mod">
          <ac:chgData name="Willigen, R.F. van der (Rob)" userId="b43bdd62-7b82-48e9-86cd-c7c10e260c14" providerId="ADAL" clId="{55445982-0A69-4162-94A3-73500558F571}" dt="2023-10-23T13:39:48.170" v="271" actId="1076"/>
          <ac:picMkLst>
            <pc:docMk/>
            <pc:sldMk cId="653605927" sldId="2004"/>
            <ac:picMk id="3" creationId="{5AD4D881-F649-7173-E915-A1F141513030}"/>
          </ac:picMkLst>
        </pc:picChg>
      </pc:sldChg>
      <pc:sldChg chg="addSp modSp add mod ord">
        <pc:chgData name="Willigen, R.F. van der (Rob)" userId="b43bdd62-7b82-48e9-86cd-c7c10e260c14" providerId="ADAL" clId="{55445982-0A69-4162-94A3-73500558F571}" dt="2023-10-23T18:08:11.279" v="491"/>
        <pc:sldMkLst>
          <pc:docMk/>
          <pc:sldMk cId="965447764" sldId="2005"/>
        </pc:sldMkLst>
        <pc:picChg chg="add">
          <ac:chgData name="Willigen, R.F. van der (Rob)" userId="b43bdd62-7b82-48e9-86cd-c7c10e260c14" providerId="ADAL" clId="{55445982-0A69-4162-94A3-73500558F571}" dt="2023-10-23T11:20:06.473" v="246"/>
          <ac:picMkLst>
            <pc:docMk/>
            <pc:sldMk cId="965447764" sldId="2005"/>
            <ac:picMk id="2" creationId="{4D8AFD9F-75B8-471A-6645-8498B7FB60EC}"/>
          </ac:picMkLst>
        </pc:picChg>
        <pc:picChg chg="add mod">
          <ac:chgData name="Willigen, R.F. van der (Rob)" userId="b43bdd62-7b82-48e9-86cd-c7c10e260c14" providerId="ADAL" clId="{55445982-0A69-4162-94A3-73500558F571}" dt="2023-10-23T11:23:55.456" v="249" actId="1076"/>
          <ac:picMkLst>
            <pc:docMk/>
            <pc:sldMk cId="965447764" sldId="2005"/>
            <ac:picMk id="3" creationId="{EB12C868-143E-83CA-F343-7067CA59B0B7}"/>
          </ac:picMkLst>
        </pc:picChg>
      </pc:sldChg>
      <pc:sldChg chg="addSp modSp add mod">
        <pc:chgData name="Willigen, R.F. van der (Rob)" userId="b43bdd62-7b82-48e9-86cd-c7c10e260c14" providerId="ADAL" clId="{55445982-0A69-4162-94A3-73500558F571}" dt="2023-10-23T13:40:46.771" v="274" actId="1076"/>
        <pc:sldMkLst>
          <pc:docMk/>
          <pc:sldMk cId="1673339219" sldId="2006"/>
        </pc:sldMkLst>
        <pc:picChg chg="add mod">
          <ac:chgData name="Willigen, R.F. van der (Rob)" userId="b43bdd62-7b82-48e9-86cd-c7c10e260c14" providerId="ADAL" clId="{55445982-0A69-4162-94A3-73500558F571}" dt="2023-10-23T13:40:46.771" v="274" actId="1076"/>
          <ac:picMkLst>
            <pc:docMk/>
            <pc:sldMk cId="1673339219" sldId="2006"/>
            <ac:picMk id="2" creationId="{A52868BF-FC04-D4C4-9309-E06D39516692}"/>
          </ac:picMkLst>
        </pc:picChg>
      </pc:sldChg>
      <pc:sldChg chg="addSp modSp add mod">
        <pc:chgData name="Willigen, R.F. van der (Rob)" userId="b43bdd62-7b82-48e9-86cd-c7c10e260c14" providerId="ADAL" clId="{55445982-0A69-4162-94A3-73500558F571}" dt="2023-10-23T13:46:24.948" v="295" actId="1076"/>
        <pc:sldMkLst>
          <pc:docMk/>
          <pc:sldMk cId="4009749211" sldId="2007"/>
        </pc:sldMkLst>
        <pc:spChg chg="add mod">
          <ac:chgData name="Willigen, R.F. van der (Rob)" userId="b43bdd62-7b82-48e9-86cd-c7c10e260c14" providerId="ADAL" clId="{55445982-0A69-4162-94A3-73500558F571}" dt="2023-10-23T13:45:01.317" v="287" actId="14100"/>
          <ac:spMkLst>
            <pc:docMk/>
            <pc:sldMk cId="4009749211" sldId="2007"/>
            <ac:spMk id="3" creationId="{448D546F-0474-963E-A5DA-A058431681F3}"/>
          </ac:spMkLst>
        </pc:spChg>
        <pc:picChg chg="add mod">
          <ac:chgData name="Willigen, R.F. van der (Rob)" userId="b43bdd62-7b82-48e9-86cd-c7c10e260c14" providerId="ADAL" clId="{55445982-0A69-4162-94A3-73500558F571}" dt="2023-10-23T13:45:27.979" v="292" actId="14100"/>
          <ac:picMkLst>
            <pc:docMk/>
            <pc:sldMk cId="4009749211" sldId="2007"/>
            <ac:picMk id="5" creationId="{4FB9580B-F8CC-D967-BE33-0375A647D779}"/>
          </ac:picMkLst>
        </pc:picChg>
        <pc:picChg chg="add mod">
          <ac:chgData name="Willigen, R.F. van der (Rob)" userId="b43bdd62-7b82-48e9-86cd-c7c10e260c14" providerId="ADAL" clId="{55445982-0A69-4162-94A3-73500558F571}" dt="2023-10-23T13:46:24.948" v="295" actId="1076"/>
          <ac:picMkLst>
            <pc:docMk/>
            <pc:sldMk cId="4009749211" sldId="2007"/>
            <ac:picMk id="6" creationId="{C7B7362A-B41E-DABB-5963-07F5141C89DE}"/>
          </ac:picMkLst>
        </pc:picChg>
      </pc:sldChg>
      <pc:sldChg chg="add del ord">
        <pc:chgData name="Willigen, R.F. van der (Rob)" userId="b43bdd62-7b82-48e9-86cd-c7c10e260c14" providerId="ADAL" clId="{55445982-0A69-4162-94A3-73500558F571}" dt="2023-10-23T19:03:00.790" v="1085" actId="47"/>
        <pc:sldMkLst>
          <pc:docMk/>
          <pc:sldMk cId="3197397454" sldId="2008"/>
        </pc:sldMkLst>
      </pc:sldChg>
      <pc:sldChg chg="addSp modSp add mod ord">
        <pc:chgData name="Willigen, R.F. van der (Rob)" userId="b43bdd62-7b82-48e9-86cd-c7c10e260c14" providerId="ADAL" clId="{55445982-0A69-4162-94A3-73500558F571}" dt="2023-10-23T13:41:09.962" v="278"/>
        <pc:sldMkLst>
          <pc:docMk/>
          <pc:sldMk cId="2905310073" sldId="2009"/>
        </pc:sldMkLst>
        <pc:spChg chg="add mod">
          <ac:chgData name="Willigen, R.F. van der (Rob)" userId="b43bdd62-7b82-48e9-86cd-c7c10e260c14" providerId="ADAL" clId="{55445982-0A69-4162-94A3-73500558F571}" dt="2023-10-23T12:18:55.234" v="261" actId="1076"/>
          <ac:spMkLst>
            <pc:docMk/>
            <pc:sldMk cId="2905310073" sldId="2009"/>
            <ac:spMk id="3" creationId="{56237A01-D309-060E-6E4A-34BCFED8F55F}"/>
          </ac:spMkLst>
        </pc:spChg>
        <pc:picChg chg="add mod">
          <ac:chgData name="Willigen, R.F. van der (Rob)" userId="b43bdd62-7b82-48e9-86cd-c7c10e260c14" providerId="ADAL" clId="{55445982-0A69-4162-94A3-73500558F571}" dt="2023-10-23T12:19:28.504" v="265"/>
          <ac:picMkLst>
            <pc:docMk/>
            <pc:sldMk cId="2905310073" sldId="2009"/>
            <ac:picMk id="5" creationId="{DFD6C910-2C83-669A-0D23-61C59335D516}"/>
          </ac:picMkLst>
        </pc:picChg>
        <pc:picChg chg="add mod">
          <ac:chgData name="Willigen, R.F. van der (Rob)" userId="b43bdd62-7b82-48e9-86cd-c7c10e260c14" providerId="ADAL" clId="{55445982-0A69-4162-94A3-73500558F571}" dt="2023-10-23T12:20:06.689" v="268" actId="1076"/>
          <ac:picMkLst>
            <pc:docMk/>
            <pc:sldMk cId="2905310073" sldId="2009"/>
            <ac:picMk id="6" creationId="{B9399414-79B9-A6B0-CE1E-219CEB39AF20}"/>
          </ac:picMkLst>
        </pc:picChg>
      </pc:sldChg>
      <pc:sldChg chg="modSp add mod ord">
        <pc:chgData name="Willigen, R.F. van der (Rob)" userId="b43bdd62-7b82-48e9-86cd-c7c10e260c14" providerId="ADAL" clId="{55445982-0A69-4162-94A3-73500558F571}" dt="2023-10-23T18:04:59.864" v="410" actId="1076"/>
        <pc:sldMkLst>
          <pc:docMk/>
          <pc:sldMk cId="94033978" sldId="2010"/>
        </pc:sldMkLst>
        <pc:spChg chg="mod">
          <ac:chgData name="Willigen, R.F. van der (Rob)" userId="b43bdd62-7b82-48e9-86cd-c7c10e260c14" providerId="ADAL" clId="{55445982-0A69-4162-94A3-73500558F571}" dt="2023-10-23T18:04:18.681" v="375" actId="20577"/>
          <ac:spMkLst>
            <pc:docMk/>
            <pc:sldMk cId="94033978" sldId="2010"/>
            <ac:spMk id="13" creationId="{559B3AE0-B68F-A77A-A2E2-0C37010A8895}"/>
          </ac:spMkLst>
        </pc:spChg>
        <pc:spChg chg="mod">
          <ac:chgData name="Willigen, R.F. van der (Rob)" userId="b43bdd62-7b82-48e9-86cd-c7c10e260c14" providerId="ADAL" clId="{55445982-0A69-4162-94A3-73500558F571}" dt="2023-10-23T18:04:59.864" v="410" actId="1076"/>
          <ac:spMkLst>
            <pc:docMk/>
            <pc:sldMk cId="94033978" sldId="2010"/>
            <ac:spMk id="15" creationId="{27B893C2-0776-A239-54B9-1DF492841441}"/>
          </ac:spMkLst>
        </pc:spChg>
      </pc:sldChg>
      <pc:sldChg chg="modSp add mod ord">
        <pc:chgData name="Willigen, R.F. van der (Rob)" userId="b43bdd62-7b82-48e9-86cd-c7c10e260c14" providerId="ADAL" clId="{55445982-0A69-4162-94A3-73500558F571}" dt="2023-10-23T18:31:00.137" v="918" actId="1076"/>
        <pc:sldMkLst>
          <pc:docMk/>
          <pc:sldMk cId="1658287487" sldId="2011"/>
        </pc:sldMkLst>
        <pc:spChg chg="mod">
          <ac:chgData name="Willigen, R.F. van der (Rob)" userId="b43bdd62-7b82-48e9-86cd-c7c10e260c14" providerId="ADAL" clId="{55445982-0A69-4162-94A3-73500558F571}" dt="2023-10-23T18:31:00.137" v="918" actId="1076"/>
          <ac:spMkLst>
            <pc:docMk/>
            <pc:sldMk cId="1658287487" sldId="2011"/>
            <ac:spMk id="8" creationId="{00000000-0000-0000-0000-000000000000}"/>
          </ac:spMkLst>
        </pc:spChg>
        <pc:grpChg chg="mod">
          <ac:chgData name="Willigen, R.F. van der (Rob)" userId="b43bdd62-7b82-48e9-86cd-c7c10e260c14" providerId="ADAL" clId="{55445982-0A69-4162-94A3-73500558F571}" dt="2023-10-23T18:29:36.097" v="908" actId="14100"/>
          <ac:grpSpMkLst>
            <pc:docMk/>
            <pc:sldMk cId="1658287487" sldId="2011"/>
            <ac:grpSpMk id="4" creationId="{00000000-0000-0000-0000-000000000000}"/>
          </ac:grpSpMkLst>
        </pc:grpChg>
      </pc:sldChg>
      <pc:sldChg chg="addSp modSp add mod ord">
        <pc:chgData name="Willigen, R.F. van der (Rob)" userId="b43bdd62-7b82-48e9-86cd-c7c10e260c14" providerId="ADAL" clId="{55445982-0A69-4162-94A3-73500558F571}" dt="2023-10-23T18:49:13.598" v="1057"/>
        <pc:sldMkLst>
          <pc:docMk/>
          <pc:sldMk cId="1042985023" sldId="2012"/>
        </pc:sldMkLst>
        <pc:spChg chg="add mod">
          <ac:chgData name="Willigen, R.F. van der (Rob)" userId="b43bdd62-7b82-48e9-86cd-c7c10e260c14" providerId="ADAL" clId="{55445982-0A69-4162-94A3-73500558F571}" dt="2023-10-23T18:47:36.807" v="1042" actId="1076"/>
          <ac:spMkLst>
            <pc:docMk/>
            <pc:sldMk cId="1042985023" sldId="2012"/>
            <ac:spMk id="3" creationId="{A8B6E89D-27D7-5ED4-C3C2-5E8A3E288134}"/>
          </ac:spMkLst>
        </pc:spChg>
        <pc:picChg chg="add mod modCrop">
          <ac:chgData name="Willigen, R.F. van der (Rob)" userId="b43bdd62-7b82-48e9-86cd-c7c10e260c14" providerId="ADAL" clId="{55445982-0A69-4162-94A3-73500558F571}" dt="2023-10-23T18:48:57.304" v="1052" actId="1076"/>
          <ac:picMkLst>
            <pc:docMk/>
            <pc:sldMk cId="1042985023" sldId="2012"/>
            <ac:picMk id="5" creationId="{5F71BBDA-D8A5-7B1A-324D-5E030EE51043}"/>
          </ac:picMkLst>
        </pc:picChg>
        <pc:picChg chg="add mod">
          <ac:chgData name="Willigen, R.F. van der (Rob)" userId="b43bdd62-7b82-48e9-86cd-c7c10e260c14" providerId="ADAL" clId="{55445982-0A69-4162-94A3-73500558F571}" dt="2023-10-23T18:49:04.351" v="1055" actId="1076"/>
          <ac:picMkLst>
            <pc:docMk/>
            <pc:sldMk cId="1042985023" sldId="2012"/>
            <ac:picMk id="6" creationId="{42A7AE33-33A3-7AD3-8810-5BE0C9698685}"/>
          </ac:picMkLst>
        </pc:picChg>
      </pc:sldChg>
      <pc:sldChg chg="add del">
        <pc:chgData name="Willigen, R.F. van der (Rob)" userId="b43bdd62-7b82-48e9-86cd-c7c10e260c14" providerId="ADAL" clId="{55445982-0A69-4162-94A3-73500558F571}" dt="2023-10-23T19:03:02.701" v="1087" actId="47"/>
        <pc:sldMkLst>
          <pc:docMk/>
          <pc:sldMk cId="1329161168" sldId="2013"/>
        </pc:sldMkLst>
      </pc:sldChg>
      <pc:sldChg chg="add del">
        <pc:chgData name="Willigen, R.F. van der (Rob)" userId="b43bdd62-7b82-48e9-86cd-c7c10e260c14" providerId="ADAL" clId="{55445982-0A69-4162-94A3-73500558F571}" dt="2023-10-23T19:03:02.014" v="1086" actId="47"/>
        <pc:sldMkLst>
          <pc:docMk/>
          <pc:sldMk cId="2352246942" sldId="2014"/>
        </pc:sldMkLst>
      </pc:sldChg>
      <pc:sldChg chg="add del">
        <pc:chgData name="Willigen, R.F. van der (Rob)" userId="b43bdd62-7b82-48e9-86cd-c7c10e260c14" providerId="ADAL" clId="{55445982-0A69-4162-94A3-73500558F571}" dt="2023-10-23T19:03:03.388" v="1088" actId="47"/>
        <pc:sldMkLst>
          <pc:docMk/>
          <pc:sldMk cId="1685934271" sldId="2015"/>
        </pc:sldMkLst>
      </pc:sldChg>
      <pc:sldChg chg="addSp modSp add">
        <pc:chgData name="Willigen, R.F. van der (Rob)" userId="b43bdd62-7b82-48e9-86cd-c7c10e260c14" providerId="ADAL" clId="{55445982-0A69-4162-94A3-73500558F571}" dt="2023-10-23T18:23:01.199" v="680" actId="1076"/>
        <pc:sldMkLst>
          <pc:docMk/>
          <pc:sldMk cId="1185670973" sldId="2016"/>
        </pc:sldMkLst>
        <pc:spChg chg="mod">
          <ac:chgData name="Willigen, R.F. van der (Rob)" userId="b43bdd62-7b82-48e9-86cd-c7c10e260c14" providerId="ADAL" clId="{55445982-0A69-4162-94A3-73500558F571}" dt="2023-10-23T18:22:54.003" v="678"/>
          <ac:spMkLst>
            <pc:docMk/>
            <pc:sldMk cId="1185670973" sldId="2016"/>
            <ac:spMk id="5" creationId="{2349CDD8-1400-5B9F-64D7-6CD9CC6D7AEE}"/>
          </ac:spMkLst>
        </pc:spChg>
        <pc:spChg chg="mod">
          <ac:chgData name="Willigen, R.F. van der (Rob)" userId="b43bdd62-7b82-48e9-86cd-c7c10e260c14" providerId="ADAL" clId="{55445982-0A69-4162-94A3-73500558F571}" dt="2023-10-23T18:22:54.003" v="678"/>
          <ac:spMkLst>
            <pc:docMk/>
            <pc:sldMk cId="1185670973" sldId="2016"/>
            <ac:spMk id="6" creationId="{DF4D049E-B605-C664-C04F-E2B166E906FE}"/>
          </ac:spMkLst>
        </pc:spChg>
        <pc:spChg chg="add mod">
          <ac:chgData name="Willigen, R.F. van der (Rob)" userId="b43bdd62-7b82-48e9-86cd-c7c10e260c14" providerId="ADAL" clId="{55445982-0A69-4162-94A3-73500558F571}" dt="2023-10-23T18:22:54.003" v="678"/>
          <ac:spMkLst>
            <pc:docMk/>
            <pc:sldMk cId="1185670973" sldId="2016"/>
            <ac:spMk id="7" creationId="{C3E9988C-4094-9A40-C2AA-54D8EF554586}"/>
          </ac:spMkLst>
        </pc:spChg>
        <pc:grpChg chg="add mod">
          <ac:chgData name="Willigen, R.F. van der (Rob)" userId="b43bdd62-7b82-48e9-86cd-c7c10e260c14" providerId="ADAL" clId="{55445982-0A69-4162-94A3-73500558F571}" dt="2023-10-23T18:22:54.003" v="678"/>
          <ac:grpSpMkLst>
            <pc:docMk/>
            <pc:sldMk cId="1185670973" sldId="2016"/>
            <ac:grpSpMk id="3" creationId="{89D98CCB-9198-E51F-C01D-75066B86F04F}"/>
          </ac:grpSpMkLst>
        </pc:grpChg>
        <pc:picChg chg="mod">
          <ac:chgData name="Willigen, R.F. van der (Rob)" userId="b43bdd62-7b82-48e9-86cd-c7c10e260c14" providerId="ADAL" clId="{55445982-0A69-4162-94A3-73500558F571}" dt="2023-10-23T18:23:01.199" v="680" actId="1076"/>
          <ac:picMkLst>
            <pc:docMk/>
            <pc:sldMk cId="1185670973" sldId="2016"/>
            <ac:picMk id="14338" creationId="{EA51DEB6-F4ED-0967-B164-694D16B7F93D}"/>
          </ac:picMkLst>
        </pc:picChg>
      </pc:sldChg>
      <pc:sldChg chg="add">
        <pc:chgData name="Willigen, R.F. van der (Rob)" userId="b43bdd62-7b82-48e9-86cd-c7c10e260c14" providerId="ADAL" clId="{55445982-0A69-4162-94A3-73500558F571}" dt="2023-10-23T18:18:02.267" v="615"/>
        <pc:sldMkLst>
          <pc:docMk/>
          <pc:sldMk cId="2737399939" sldId="2017"/>
        </pc:sldMkLst>
      </pc:sldChg>
      <pc:sldChg chg="add">
        <pc:chgData name="Willigen, R.F. van der (Rob)" userId="b43bdd62-7b82-48e9-86cd-c7c10e260c14" providerId="ADAL" clId="{55445982-0A69-4162-94A3-73500558F571}" dt="2023-10-23T18:18:02.267" v="615"/>
        <pc:sldMkLst>
          <pc:docMk/>
          <pc:sldMk cId="4282199978" sldId="2018"/>
        </pc:sldMkLst>
      </pc:sldChg>
      <pc:sldChg chg="addSp modSp add mod">
        <pc:chgData name="Willigen, R.F. van der (Rob)" userId="b43bdd62-7b82-48e9-86cd-c7c10e260c14" providerId="ADAL" clId="{55445982-0A69-4162-94A3-73500558F571}" dt="2023-10-23T18:25:03.785" v="727" actId="20577"/>
        <pc:sldMkLst>
          <pc:docMk/>
          <pc:sldMk cId="3067417646" sldId="2019"/>
        </pc:sldMkLst>
        <pc:spChg chg="mod">
          <ac:chgData name="Willigen, R.F. van der (Rob)" userId="b43bdd62-7b82-48e9-86cd-c7c10e260c14" providerId="ADAL" clId="{55445982-0A69-4162-94A3-73500558F571}" dt="2023-10-23T18:24:26.026" v="687"/>
          <ac:spMkLst>
            <pc:docMk/>
            <pc:sldMk cId="3067417646" sldId="2019"/>
            <ac:spMk id="5" creationId="{F373D5F8-D52C-CA65-26E8-9A0BB111B34A}"/>
          </ac:spMkLst>
        </pc:spChg>
        <pc:spChg chg="mod">
          <ac:chgData name="Willigen, R.F. van der (Rob)" userId="b43bdd62-7b82-48e9-86cd-c7c10e260c14" providerId="ADAL" clId="{55445982-0A69-4162-94A3-73500558F571}" dt="2023-10-23T18:24:26.026" v="687"/>
          <ac:spMkLst>
            <pc:docMk/>
            <pc:sldMk cId="3067417646" sldId="2019"/>
            <ac:spMk id="6" creationId="{BC4ADCC2-E31A-F4DB-2C42-5FDBE10274E4}"/>
          </ac:spMkLst>
        </pc:spChg>
        <pc:spChg chg="add mod">
          <ac:chgData name="Willigen, R.F. van der (Rob)" userId="b43bdd62-7b82-48e9-86cd-c7c10e260c14" providerId="ADAL" clId="{55445982-0A69-4162-94A3-73500558F571}" dt="2023-10-23T18:25:03.785" v="727" actId="20577"/>
          <ac:spMkLst>
            <pc:docMk/>
            <pc:sldMk cId="3067417646" sldId="2019"/>
            <ac:spMk id="7" creationId="{53D0F43E-4D8C-EF6E-EF08-644D5480BDBE}"/>
          </ac:spMkLst>
        </pc:spChg>
        <pc:grpChg chg="add mod">
          <ac:chgData name="Willigen, R.F. van der (Rob)" userId="b43bdd62-7b82-48e9-86cd-c7c10e260c14" providerId="ADAL" clId="{55445982-0A69-4162-94A3-73500558F571}" dt="2023-10-23T18:24:26.026" v="687"/>
          <ac:grpSpMkLst>
            <pc:docMk/>
            <pc:sldMk cId="3067417646" sldId="2019"/>
            <ac:grpSpMk id="2" creationId="{44ABEB1D-D1D8-2FE2-A9C4-85137CC164AC}"/>
          </ac:grpSpMkLst>
        </pc:grpChg>
        <pc:picChg chg="mod">
          <ac:chgData name="Willigen, R.F. van der (Rob)" userId="b43bdd62-7b82-48e9-86cd-c7c10e260c14" providerId="ADAL" clId="{55445982-0A69-4162-94A3-73500558F571}" dt="2023-10-23T18:24:31.729" v="688" actId="1076"/>
          <ac:picMkLst>
            <pc:docMk/>
            <pc:sldMk cId="3067417646" sldId="2019"/>
            <ac:picMk id="6146" creationId="{C06F6017-FE64-DDA6-7384-89FF12B9D541}"/>
          </ac:picMkLst>
        </pc:picChg>
      </pc:sldChg>
      <pc:sldChg chg="addSp modSp add mod ord">
        <pc:chgData name="Willigen, R.F. van der (Rob)" userId="b43bdd62-7b82-48e9-86cd-c7c10e260c14" providerId="ADAL" clId="{55445982-0A69-4162-94A3-73500558F571}" dt="2023-10-23T18:27:20.160" v="781" actId="1076"/>
        <pc:sldMkLst>
          <pc:docMk/>
          <pc:sldMk cId="4287395421" sldId="2020"/>
        </pc:sldMkLst>
        <pc:spChg chg="mod">
          <ac:chgData name="Willigen, R.F. van der (Rob)" userId="b43bdd62-7b82-48e9-86cd-c7c10e260c14" providerId="ADAL" clId="{55445982-0A69-4162-94A3-73500558F571}" dt="2023-10-23T18:26:04.970" v="731"/>
          <ac:spMkLst>
            <pc:docMk/>
            <pc:sldMk cId="4287395421" sldId="2020"/>
            <ac:spMk id="5" creationId="{50D5A6B7-92B7-5510-975A-C3C374A8822E}"/>
          </ac:spMkLst>
        </pc:spChg>
        <pc:spChg chg="mod">
          <ac:chgData name="Willigen, R.F. van der (Rob)" userId="b43bdd62-7b82-48e9-86cd-c7c10e260c14" providerId="ADAL" clId="{55445982-0A69-4162-94A3-73500558F571}" dt="2023-10-23T18:26:04.970" v="731"/>
          <ac:spMkLst>
            <pc:docMk/>
            <pc:sldMk cId="4287395421" sldId="2020"/>
            <ac:spMk id="6" creationId="{B547C9E9-3D82-0735-8972-452A9033E614}"/>
          </ac:spMkLst>
        </pc:spChg>
        <pc:spChg chg="add mod">
          <ac:chgData name="Willigen, R.F. van der (Rob)" userId="b43bdd62-7b82-48e9-86cd-c7c10e260c14" providerId="ADAL" clId="{55445982-0A69-4162-94A3-73500558F571}" dt="2023-10-23T18:27:13.537" v="780" actId="20577"/>
          <ac:spMkLst>
            <pc:docMk/>
            <pc:sldMk cId="4287395421" sldId="2020"/>
            <ac:spMk id="7" creationId="{4723767D-07EB-A653-C2EC-815A4F4B460F}"/>
          </ac:spMkLst>
        </pc:spChg>
        <pc:grpChg chg="add mod">
          <ac:chgData name="Willigen, R.F. van der (Rob)" userId="b43bdd62-7b82-48e9-86cd-c7c10e260c14" providerId="ADAL" clId="{55445982-0A69-4162-94A3-73500558F571}" dt="2023-10-23T18:26:04.970" v="731"/>
          <ac:grpSpMkLst>
            <pc:docMk/>
            <pc:sldMk cId="4287395421" sldId="2020"/>
            <ac:grpSpMk id="2" creationId="{D256A09B-369F-BD7B-9C1C-A2DEC7F09E92}"/>
          </ac:grpSpMkLst>
        </pc:grpChg>
        <pc:picChg chg="mod">
          <ac:chgData name="Willigen, R.F. van der (Rob)" userId="b43bdd62-7b82-48e9-86cd-c7c10e260c14" providerId="ADAL" clId="{55445982-0A69-4162-94A3-73500558F571}" dt="2023-10-23T18:27:20.160" v="781" actId="1076"/>
          <ac:picMkLst>
            <pc:docMk/>
            <pc:sldMk cId="4287395421" sldId="2020"/>
            <ac:picMk id="7170" creationId="{B67064A1-EEA3-600C-6C38-5F0D2490C820}"/>
          </ac:picMkLst>
        </pc:picChg>
      </pc:sldChg>
      <pc:sldChg chg="add">
        <pc:chgData name="Willigen, R.F. van der (Rob)" userId="b43bdd62-7b82-48e9-86cd-c7c10e260c14" providerId="ADAL" clId="{55445982-0A69-4162-94A3-73500558F571}" dt="2023-10-23T18:28:06.086" v="782"/>
        <pc:sldMkLst>
          <pc:docMk/>
          <pc:sldMk cId="4045131426" sldId="2021"/>
        </pc:sldMkLst>
      </pc:sldChg>
      <pc:sldChg chg="add">
        <pc:chgData name="Willigen, R.F. van der (Rob)" userId="b43bdd62-7b82-48e9-86cd-c7c10e260c14" providerId="ADAL" clId="{55445982-0A69-4162-94A3-73500558F571}" dt="2023-10-23T18:33:09.051" v="920"/>
        <pc:sldMkLst>
          <pc:docMk/>
          <pc:sldMk cId="2500261392" sldId="2022"/>
        </pc:sldMkLst>
      </pc:sldChg>
      <pc:sldChg chg="add">
        <pc:chgData name="Willigen, R.F. van der (Rob)" userId="b43bdd62-7b82-48e9-86cd-c7c10e260c14" providerId="ADAL" clId="{55445982-0A69-4162-94A3-73500558F571}" dt="2023-10-23T18:33:09.051" v="920"/>
        <pc:sldMkLst>
          <pc:docMk/>
          <pc:sldMk cId="1426449489" sldId="2023"/>
        </pc:sldMkLst>
      </pc:sldChg>
      <pc:sldChg chg="add">
        <pc:chgData name="Willigen, R.F. van der (Rob)" userId="b43bdd62-7b82-48e9-86cd-c7c10e260c14" providerId="ADAL" clId="{55445982-0A69-4162-94A3-73500558F571}" dt="2023-10-23T18:35:13.462" v="926"/>
        <pc:sldMkLst>
          <pc:docMk/>
          <pc:sldMk cId="1323161057" sldId="2024"/>
        </pc:sldMkLst>
      </pc:sldChg>
      <pc:sldMasterChg chg="delSldLayout">
        <pc:chgData name="Willigen, R.F. van der (Rob)" userId="b43bdd62-7b82-48e9-86cd-c7c10e260c14" providerId="ADAL" clId="{55445982-0A69-4162-94A3-73500558F571}" dt="2023-10-23T10:36:06.629" v="120" actId="47"/>
        <pc:sldMasterMkLst>
          <pc:docMk/>
          <pc:sldMasterMk cId="2600388679" sldId="2147483667"/>
        </pc:sldMasterMkLst>
        <pc:sldLayoutChg chg="del">
          <pc:chgData name="Willigen, R.F. van der (Rob)" userId="b43bdd62-7b82-48e9-86cd-c7c10e260c14" providerId="ADAL" clId="{55445982-0A69-4162-94A3-73500558F571}" dt="2023-10-23T10:36:06.629" v="120" actId="47"/>
          <pc:sldLayoutMkLst>
            <pc:docMk/>
            <pc:sldMasterMk cId="2600388679" sldId="2147483667"/>
            <pc:sldLayoutMk cId="3524686446" sldId="2147483699"/>
          </pc:sldLayoutMkLst>
        </pc:sldLayoutChg>
        <pc:sldLayoutChg chg="del">
          <pc:chgData name="Willigen, R.F. van der (Rob)" userId="b43bdd62-7b82-48e9-86cd-c7c10e260c14" providerId="ADAL" clId="{55445982-0A69-4162-94A3-73500558F571}" dt="2023-10-23T10:35:49.811" v="114" actId="47"/>
          <pc:sldLayoutMkLst>
            <pc:docMk/>
            <pc:sldMasterMk cId="2600388679" sldId="2147483667"/>
            <pc:sldLayoutMk cId="1143108655" sldId="2147483716"/>
          </pc:sldLayoutMkLst>
        </pc:sldLayoutChg>
      </pc:sldMasterChg>
    </pc:docChg>
  </pc:docChgLst>
  <pc:docChgLst>
    <pc:chgData name="Willigen, R.F. van der (Rob)" userId="b43bdd62-7b82-48e9-86cd-c7c10e260c14" providerId="ADAL" clId="{AFD76540-7A1A-4644-B486-C58791E7D51A}"/>
    <pc:docChg chg="undo custSel addSld delSld modSld sldOrd">
      <pc:chgData name="Willigen, R.F. van der (Rob)" userId="b43bdd62-7b82-48e9-86cd-c7c10e260c14" providerId="ADAL" clId="{AFD76540-7A1A-4644-B486-C58791E7D51A}" dt="2023-09-20T13:17:29.925" v="206"/>
      <pc:docMkLst>
        <pc:docMk/>
      </pc:docMkLst>
      <pc:sldChg chg="ord">
        <pc:chgData name="Willigen, R.F. van der (Rob)" userId="b43bdd62-7b82-48e9-86cd-c7c10e260c14" providerId="ADAL" clId="{AFD76540-7A1A-4644-B486-C58791E7D51A}" dt="2023-09-20T11:37:12.298" v="122"/>
        <pc:sldMkLst>
          <pc:docMk/>
          <pc:sldMk cId="3664189876" sldId="1755"/>
        </pc:sldMkLst>
      </pc:sldChg>
      <pc:sldChg chg="addSp delSp modSp mod">
        <pc:chgData name="Willigen, R.F. van der (Rob)" userId="b43bdd62-7b82-48e9-86cd-c7c10e260c14" providerId="ADAL" clId="{AFD76540-7A1A-4644-B486-C58791E7D51A}" dt="2023-09-20T11:40:50.534" v="149" actId="1076"/>
        <pc:sldMkLst>
          <pc:docMk/>
          <pc:sldMk cId="2997912226" sldId="1864"/>
        </pc:sldMkLst>
        <pc:spChg chg="add mod">
          <ac:chgData name="Willigen, R.F. van der (Rob)" userId="b43bdd62-7b82-48e9-86cd-c7c10e260c14" providerId="ADAL" clId="{AFD76540-7A1A-4644-B486-C58791E7D51A}" dt="2023-09-20T11:40:29.692" v="145" actId="1076"/>
          <ac:spMkLst>
            <pc:docMk/>
            <pc:sldMk cId="2997912226" sldId="1864"/>
            <ac:spMk id="10" creationId="{A844A7FC-439F-6CE9-FCE0-F2541ADD2840}"/>
          </ac:spMkLst>
        </pc:spChg>
        <pc:spChg chg="add mod">
          <ac:chgData name="Willigen, R.F. van der (Rob)" userId="b43bdd62-7b82-48e9-86cd-c7c10e260c14" providerId="ADAL" clId="{AFD76540-7A1A-4644-B486-C58791E7D51A}" dt="2023-09-20T11:40:50.534" v="149" actId="1076"/>
          <ac:spMkLst>
            <pc:docMk/>
            <pc:sldMk cId="2997912226" sldId="1864"/>
            <ac:spMk id="12" creationId="{F5FEEBB2-4EA2-527C-DA45-F46FB087273E}"/>
          </ac:spMkLst>
        </pc:spChg>
        <pc:picChg chg="mod">
          <ac:chgData name="Willigen, R.F. van der (Rob)" userId="b43bdd62-7b82-48e9-86cd-c7c10e260c14" providerId="ADAL" clId="{AFD76540-7A1A-4644-B486-C58791E7D51A}" dt="2023-09-20T11:40:25.699" v="144" actId="1076"/>
          <ac:picMkLst>
            <pc:docMk/>
            <pc:sldMk cId="2997912226" sldId="1864"/>
            <ac:picMk id="6" creationId="{DE89E4EF-F447-3C83-5864-8E1D8B450791}"/>
          </ac:picMkLst>
        </pc:picChg>
        <pc:picChg chg="add del">
          <ac:chgData name="Willigen, R.F. van der (Rob)" userId="b43bdd62-7b82-48e9-86cd-c7c10e260c14" providerId="ADAL" clId="{AFD76540-7A1A-4644-B486-C58791E7D51A}" dt="2023-09-20T11:39:15.606" v="125" actId="478"/>
          <ac:picMkLst>
            <pc:docMk/>
            <pc:sldMk cId="2997912226" sldId="1864"/>
            <ac:picMk id="8" creationId="{99E93D8D-6F85-CF62-FF18-6F6E460DE72F}"/>
          </ac:picMkLst>
        </pc:picChg>
        <pc:picChg chg="add del">
          <ac:chgData name="Willigen, R.F. van der (Rob)" userId="b43bdd62-7b82-48e9-86cd-c7c10e260c14" providerId="ADAL" clId="{AFD76540-7A1A-4644-B486-C58791E7D51A}" dt="2023-09-20T11:39:35.377" v="128" actId="478"/>
          <ac:picMkLst>
            <pc:docMk/>
            <pc:sldMk cId="2997912226" sldId="1864"/>
            <ac:picMk id="9" creationId="{7AECD6E8-E3DD-9D43-3BF3-31CF63B7EEA9}"/>
          </ac:picMkLst>
        </pc:picChg>
      </pc:sldChg>
      <pc:sldChg chg="addSp delSp modSp mod">
        <pc:chgData name="Willigen, R.F. van der (Rob)" userId="b43bdd62-7b82-48e9-86cd-c7c10e260c14" providerId="ADAL" clId="{AFD76540-7A1A-4644-B486-C58791E7D51A}" dt="2023-09-20T11:17:56.901" v="11" actId="1076"/>
        <pc:sldMkLst>
          <pc:docMk/>
          <pc:sldMk cId="2093844074" sldId="1886"/>
        </pc:sldMkLst>
        <pc:spChg chg="add del">
          <ac:chgData name="Willigen, R.F. van der (Rob)" userId="b43bdd62-7b82-48e9-86cd-c7c10e260c14" providerId="ADAL" clId="{AFD76540-7A1A-4644-B486-C58791E7D51A}" dt="2023-09-20T11:16:51.230" v="7" actId="478"/>
          <ac:spMkLst>
            <pc:docMk/>
            <pc:sldMk cId="2093844074" sldId="1886"/>
            <ac:spMk id="3" creationId="{688C9948-883D-92C7-5E02-FD13623CCCF4}"/>
          </ac:spMkLst>
        </pc:spChg>
        <pc:spChg chg="del">
          <ac:chgData name="Willigen, R.F. van der (Rob)" userId="b43bdd62-7b82-48e9-86cd-c7c10e260c14" providerId="ADAL" clId="{AFD76540-7A1A-4644-B486-C58791E7D51A}" dt="2023-09-20T11:10:29.843" v="1" actId="478"/>
          <ac:spMkLst>
            <pc:docMk/>
            <pc:sldMk cId="2093844074" sldId="1886"/>
            <ac:spMk id="4" creationId="{F3EAB210-A0CE-1434-FF2D-87E901C11F8D}"/>
          </ac:spMkLst>
        </pc:spChg>
        <pc:picChg chg="add mod">
          <ac:chgData name="Willigen, R.F. van der (Rob)" userId="b43bdd62-7b82-48e9-86cd-c7c10e260c14" providerId="ADAL" clId="{AFD76540-7A1A-4644-B486-C58791E7D51A}" dt="2023-09-20T11:17:56.901" v="11" actId="1076"/>
          <ac:picMkLst>
            <pc:docMk/>
            <pc:sldMk cId="2093844074" sldId="1886"/>
            <ac:picMk id="5" creationId="{BD550605-56A6-03F1-CCD4-A11D83362BC9}"/>
          </ac:picMkLst>
        </pc:picChg>
      </pc:sldChg>
      <pc:sldChg chg="add">
        <pc:chgData name="Willigen, R.F. van der (Rob)" userId="b43bdd62-7b82-48e9-86cd-c7c10e260c14" providerId="ADAL" clId="{AFD76540-7A1A-4644-B486-C58791E7D51A}" dt="2023-09-20T11:10:23.242" v="0"/>
        <pc:sldMkLst>
          <pc:docMk/>
          <pc:sldMk cId="16820648" sldId="1933"/>
        </pc:sldMkLst>
      </pc:sldChg>
      <pc:sldChg chg="addSp modSp add mod">
        <pc:chgData name="Willigen, R.F. van der (Rob)" userId="b43bdd62-7b82-48e9-86cd-c7c10e260c14" providerId="ADAL" clId="{AFD76540-7A1A-4644-B486-C58791E7D51A}" dt="2023-09-20T11:20:23.289" v="15"/>
        <pc:sldMkLst>
          <pc:docMk/>
          <pc:sldMk cId="2804855395" sldId="1934"/>
        </pc:sldMkLst>
        <pc:picChg chg="add mod">
          <ac:chgData name="Willigen, R.F. van der (Rob)" userId="b43bdd62-7b82-48e9-86cd-c7c10e260c14" providerId="ADAL" clId="{AFD76540-7A1A-4644-B486-C58791E7D51A}" dt="2023-09-20T11:20:23.289" v="15"/>
          <ac:picMkLst>
            <pc:docMk/>
            <pc:sldMk cId="2804855395" sldId="1934"/>
            <ac:picMk id="2" creationId="{B90DD1D9-DB2E-5D49-A714-07C5307BA552}"/>
          </ac:picMkLst>
        </pc:picChg>
      </pc:sldChg>
      <pc:sldChg chg="addSp modSp add mod ord">
        <pc:chgData name="Willigen, R.F. van der (Rob)" userId="b43bdd62-7b82-48e9-86cd-c7c10e260c14" providerId="ADAL" clId="{AFD76540-7A1A-4644-B486-C58791E7D51A}" dt="2023-09-20T11:36:37.468" v="120" actId="1076"/>
        <pc:sldMkLst>
          <pc:docMk/>
          <pc:sldMk cId="1156273310" sldId="1935"/>
        </pc:sldMkLst>
        <pc:spChg chg="mod">
          <ac:chgData name="Willigen, R.F. van der (Rob)" userId="b43bdd62-7b82-48e9-86cd-c7c10e260c14" providerId="ADAL" clId="{AFD76540-7A1A-4644-B486-C58791E7D51A}" dt="2023-09-20T11:35:31.627" v="78"/>
          <ac:spMkLst>
            <pc:docMk/>
            <pc:sldMk cId="1156273310" sldId="1935"/>
            <ac:spMk id="5" creationId="{34CC3658-4D92-15A5-C44E-B90895C25188}"/>
          </ac:spMkLst>
        </pc:spChg>
        <pc:spChg chg="mod">
          <ac:chgData name="Willigen, R.F. van der (Rob)" userId="b43bdd62-7b82-48e9-86cd-c7c10e260c14" providerId="ADAL" clId="{AFD76540-7A1A-4644-B486-C58791E7D51A}" dt="2023-09-20T11:35:31.627" v="78"/>
          <ac:spMkLst>
            <pc:docMk/>
            <pc:sldMk cId="1156273310" sldId="1935"/>
            <ac:spMk id="6" creationId="{328BB7C2-6406-AE7A-32F1-4D91C611F5B9}"/>
          </ac:spMkLst>
        </pc:spChg>
        <pc:spChg chg="add mod">
          <ac:chgData name="Willigen, R.F. van der (Rob)" userId="b43bdd62-7b82-48e9-86cd-c7c10e260c14" providerId="ADAL" clId="{AFD76540-7A1A-4644-B486-C58791E7D51A}" dt="2023-09-20T11:36:36.358" v="119" actId="20577"/>
          <ac:spMkLst>
            <pc:docMk/>
            <pc:sldMk cId="1156273310" sldId="1935"/>
            <ac:spMk id="7" creationId="{E264C3F4-6E9A-5082-FDEF-253114A18949}"/>
          </ac:spMkLst>
        </pc:spChg>
        <pc:grpChg chg="add mod">
          <ac:chgData name="Willigen, R.F. van der (Rob)" userId="b43bdd62-7b82-48e9-86cd-c7c10e260c14" providerId="ADAL" clId="{AFD76540-7A1A-4644-B486-C58791E7D51A}" dt="2023-09-20T11:35:44.398" v="87" actId="1076"/>
          <ac:grpSpMkLst>
            <pc:docMk/>
            <pc:sldMk cId="1156273310" sldId="1935"/>
            <ac:grpSpMk id="4" creationId="{CDA5C171-35AE-1FD3-C5C3-A3B737216171}"/>
          </ac:grpSpMkLst>
        </pc:grpChg>
        <pc:picChg chg="add mod">
          <ac:chgData name="Willigen, R.F. van der (Rob)" userId="b43bdd62-7b82-48e9-86cd-c7c10e260c14" providerId="ADAL" clId="{AFD76540-7A1A-4644-B486-C58791E7D51A}" dt="2023-09-20T11:36:37.468" v="120" actId="1076"/>
          <ac:picMkLst>
            <pc:docMk/>
            <pc:sldMk cId="1156273310" sldId="1935"/>
            <ac:picMk id="2" creationId="{B1AA3585-CA57-4314-8DEB-BC2A5E0E828B}"/>
          </ac:picMkLst>
        </pc:picChg>
        <pc:picChg chg="add mod">
          <ac:chgData name="Willigen, R.F. van der (Rob)" userId="b43bdd62-7b82-48e9-86cd-c7c10e260c14" providerId="ADAL" clId="{AFD76540-7A1A-4644-B486-C58791E7D51A}" dt="2023-09-20T11:35:56.164" v="91" actId="1076"/>
          <ac:picMkLst>
            <pc:docMk/>
            <pc:sldMk cId="1156273310" sldId="1935"/>
            <ac:picMk id="3" creationId="{6C30AD9F-B479-2603-6156-F4F84140C2EB}"/>
          </ac:picMkLst>
        </pc:picChg>
      </pc:sldChg>
      <pc:sldChg chg="addSp modSp add mod ord">
        <pc:chgData name="Willigen, R.F. van der (Rob)" userId="b43bdd62-7b82-48e9-86cd-c7c10e260c14" providerId="ADAL" clId="{AFD76540-7A1A-4644-B486-C58791E7D51A}" dt="2023-09-20T11:34:42.044" v="77"/>
        <pc:sldMkLst>
          <pc:docMk/>
          <pc:sldMk cId="3967285276" sldId="1936"/>
        </pc:sldMkLst>
        <pc:spChg chg="mod">
          <ac:chgData name="Willigen, R.F. van der (Rob)" userId="b43bdd62-7b82-48e9-86cd-c7c10e260c14" providerId="ADAL" clId="{AFD76540-7A1A-4644-B486-C58791E7D51A}" dt="2023-09-20T11:33:29.070" v="30"/>
          <ac:spMkLst>
            <pc:docMk/>
            <pc:sldMk cId="3967285276" sldId="1936"/>
            <ac:spMk id="4" creationId="{98804764-E81C-4183-EE9E-F99C21A75D18}"/>
          </ac:spMkLst>
        </pc:spChg>
        <pc:spChg chg="mod">
          <ac:chgData name="Willigen, R.F. van der (Rob)" userId="b43bdd62-7b82-48e9-86cd-c7c10e260c14" providerId="ADAL" clId="{AFD76540-7A1A-4644-B486-C58791E7D51A}" dt="2023-09-20T11:33:29.070" v="30"/>
          <ac:spMkLst>
            <pc:docMk/>
            <pc:sldMk cId="3967285276" sldId="1936"/>
            <ac:spMk id="5" creationId="{6C45EAD5-F40D-D89E-EFFE-88C98D222D17}"/>
          </ac:spMkLst>
        </pc:spChg>
        <pc:spChg chg="add mod">
          <ac:chgData name="Willigen, R.F. van der (Rob)" userId="b43bdd62-7b82-48e9-86cd-c7c10e260c14" providerId="ADAL" clId="{AFD76540-7A1A-4644-B486-C58791E7D51A}" dt="2023-09-20T11:34:26.141" v="76" actId="1076"/>
          <ac:spMkLst>
            <pc:docMk/>
            <pc:sldMk cId="3967285276" sldId="1936"/>
            <ac:spMk id="6" creationId="{A98708BE-60DB-92A1-C8F6-62A58694DA67}"/>
          </ac:spMkLst>
        </pc:spChg>
        <pc:grpChg chg="add mod">
          <ac:chgData name="Willigen, R.F. van der (Rob)" userId="b43bdd62-7b82-48e9-86cd-c7c10e260c14" providerId="ADAL" clId="{AFD76540-7A1A-4644-B486-C58791E7D51A}" dt="2023-09-20T11:33:29.070" v="30"/>
          <ac:grpSpMkLst>
            <pc:docMk/>
            <pc:sldMk cId="3967285276" sldId="1936"/>
            <ac:grpSpMk id="3" creationId="{B10E1FB8-6168-E501-64A5-F17B49AFA3E0}"/>
          </ac:grpSpMkLst>
        </pc:grpChg>
        <pc:picChg chg="add mod">
          <ac:chgData name="Willigen, R.F. van der (Rob)" userId="b43bdd62-7b82-48e9-86cd-c7c10e260c14" providerId="ADAL" clId="{AFD76540-7A1A-4644-B486-C58791E7D51A}" dt="2023-09-20T11:32:58.412" v="29" actId="1076"/>
          <ac:picMkLst>
            <pc:docMk/>
            <pc:sldMk cId="3967285276" sldId="1936"/>
            <ac:picMk id="2" creationId="{B3786065-33BB-79A2-CA7A-2120BFFBD3B7}"/>
          </ac:picMkLst>
        </pc:picChg>
        <pc:picChg chg="add mod">
          <ac:chgData name="Willigen, R.F. van der (Rob)" userId="b43bdd62-7b82-48e9-86cd-c7c10e260c14" providerId="ADAL" clId="{AFD76540-7A1A-4644-B486-C58791E7D51A}" dt="2023-09-20T11:34:42.044" v="77"/>
          <ac:picMkLst>
            <pc:docMk/>
            <pc:sldMk cId="3967285276" sldId="1936"/>
            <ac:picMk id="7" creationId="{365F181F-2091-C767-A785-5371E6E32B75}"/>
          </ac:picMkLst>
        </pc:picChg>
      </pc:sldChg>
      <pc:sldChg chg="add">
        <pc:chgData name="Willigen, R.F. van der (Rob)" userId="b43bdd62-7b82-48e9-86cd-c7c10e260c14" providerId="ADAL" clId="{AFD76540-7A1A-4644-B486-C58791E7D51A}" dt="2023-09-20T11:10:34.633" v="5"/>
        <pc:sldMkLst>
          <pc:docMk/>
          <pc:sldMk cId="51222612" sldId="1937"/>
        </pc:sldMkLst>
      </pc:sldChg>
      <pc:sldChg chg="addSp delSp modSp add mod">
        <pc:chgData name="Willigen, R.F. van der (Rob)" userId="b43bdd62-7b82-48e9-86cd-c7c10e260c14" providerId="ADAL" clId="{AFD76540-7A1A-4644-B486-C58791E7D51A}" dt="2023-09-20T11:47:16.829" v="162" actId="1076"/>
        <pc:sldMkLst>
          <pc:docMk/>
          <pc:sldMk cId="2506281767" sldId="1938"/>
        </pc:sldMkLst>
        <pc:spChg chg="del">
          <ac:chgData name="Willigen, R.F. van der (Rob)" userId="b43bdd62-7b82-48e9-86cd-c7c10e260c14" providerId="ADAL" clId="{AFD76540-7A1A-4644-B486-C58791E7D51A}" dt="2023-09-20T11:43:15.449" v="153" actId="478"/>
          <ac:spMkLst>
            <pc:docMk/>
            <pc:sldMk cId="2506281767" sldId="1938"/>
            <ac:spMk id="5" creationId="{220A81FB-D55C-E120-F6E2-FFD52AB63730}"/>
          </ac:spMkLst>
        </pc:spChg>
        <pc:picChg chg="add mod">
          <ac:chgData name="Willigen, R.F. van der (Rob)" userId="b43bdd62-7b82-48e9-86cd-c7c10e260c14" providerId="ADAL" clId="{AFD76540-7A1A-4644-B486-C58791E7D51A}" dt="2023-09-20T11:46:45.510" v="157"/>
          <ac:picMkLst>
            <pc:docMk/>
            <pc:sldMk cId="2506281767" sldId="1938"/>
            <ac:picMk id="2" creationId="{3C84761C-47DF-1CBF-86E3-2430AB9901DE}"/>
          </ac:picMkLst>
        </pc:picChg>
        <pc:picChg chg="del">
          <ac:chgData name="Willigen, R.F. van der (Rob)" userId="b43bdd62-7b82-48e9-86cd-c7c10e260c14" providerId="ADAL" clId="{AFD76540-7A1A-4644-B486-C58791E7D51A}" dt="2023-09-20T11:43:08.231" v="151" actId="478"/>
          <ac:picMkLst>
            <pc:docMk/>
            <pc:sldMk cId="2506281767" sldId="1938"/>
            <ac:picMk id="3" creationId="{D7601D5C-87F5-F31F-027C-4BAE6BBEF441}"/>
          </ac:picMkLst>
        </pc:picChg>
        <pc:picChg chg="add mod">
          <ac:chgData name="Willigen, R.F. van der (Rob)" userId="b43bdd62-7b82-48e9-86cd-c7c10e260c14" providerId="ADAL" clId="{AFD76540-7A1A-4644-B486-C58791E7D51A}" dt="2023-09-20T11:47:16.829" v="162" actId="1076"/>
          <ac:picMkLst>
            <pc:docMk/>
            <pc:sldMk cId="2506281767" sldId="1938"/>
            <ac:picMk id="4" creationId="{22A9603B-AE1E-AA76-4E8F-63A4A6C68D23}"/>
          </ac:picMkLst>
        </pc:picChg>
        <pc:picChg chg="del">
          <ac:chgData name="Willigen, R.F. van der (Rob)" userId="b43bdd62-7b82-48e9-86cd-c7c10e260c14" providerId="ADAL" clId="{AFD76540-7A1A-4644-B486-C58791E7D51A}" dt="2023-09-20T11:43:11.063" v="152" actId="478"/>
          <ac:picMkLst>
            <pc:docMk/>
            <pc:sldMk cId="2506281767" sldId="1938"/>
            <ac:picMk id="19458" creationId="{C110CF7D-D8A8-FA22-AEF8-3B4F8E3D625B}"/>
          </ac:picMkLst>
        </pc:picChg>
      </pc:sldChg>
      <pc:sldChg chg="add del">
        <pc:chgData name="Willigen, R.F. van der (Rob)" userId="b43bdd62-7b82-48e9-86cd-c7c10e260c14" providerId="ADAL" clId="{AFD76540-7A1A-4644-B486-C58791E7D51A}" dt="2023-09-20T11:39:22.451" v="126" actId="47"/>
        <pc:sldMkLst>
          <pc:docMk/>
          <pc:sldMk cId="3154103801" sldId="1938"/>
        </pc:sldMkLst>
      </pc:sldChg>
      <pc:sldChg chg="addSp delSp modSp add mod">
        <pc:chgData name="Willigen, R.F. van der (Rob)" userId="b43bdd62-7b82-48e9-86cd-c7c10e260c14" providerId="ADAL" clId="{AFD76540-7A1A-4644-B486-C58791E7D51A}" dt="2023-09-20T11:48:08.645" v="173" actId="732"/>
        <pc:sldMkLst>
          <pc:docMk/>
          <pc:sldMk cId="3782009186" sldId="1939"/>
        </pc:sldMkLst>
        <pc:picChg chg="add mod modCrop">
          <ac:chgData name="Willigen, R.F. van der (Rob)" userId="b43bdd62-7b82-48e9-86cd-c7c10e260c14" providerId="ADAL" clId="{AFD76540-7A1A-4644-B486-C58791E7D51A}" dt="2023-09-20T11:48:08.645" v="173" actId="732"/>
          <ac:picMkLst>
            <pc:docMk/>
            <pc:sldMk cId="3782009186" sldId="1939"/>
            <ac:picMk id="3" creationId="{5B52EBD5-C8F3-94C6-E8B9-C047FBCCE7B5}"/>
          </ac:picMkLst>
        </pc:picChg>
        <pc:picChg chg="del">
          <ac:chgData name="Willigen, R.F. van der (Rob)" userId="b43bdd62-7b82-48e9-86cd-c7c10e260c14" providerId="ADAL" clId="{AFD76540-7A1A-4644-B486-C58791E7D51A}" dt="2023-09-20T11:47:22.468" v="166" actId="478"/>
          <ac:picMkLst>
            <pc:docMk/>
            <pc:sldMk cId="3782009186" sldId="1939"/>
            <ac:picMk id="4" creationId="{22A9603B-AE1E-AA76-4E8F-63A4A6C68D23}"/>
          </ac:picMkLst>
        </pc:picChg>
      </pc:sldChg>
      <pc:sldChg chg="addSp delSp modSp add mod">
        <pc:chgData name="Willigen, R.F. van der (Rob)" userId="b43bdd62-7b82-48e9-86cd-c7c10e260c14" providerId="ADAL" clId="{AFD76540-7A1A-4644-B486-C58791E7D51A}" dt="2023-09-20T11:51:00.164" v="178" actId="1076"/>
        <pc:sldMkLst>
          <pc:docMk/>
          <pc:sldMk cId="3597165944" sldId="1940"/>
        </pc:sldMkLst>
        <pc:picChg chg="add mod">
          <ac:chgData name="Willigen, R.F. van der (Rob)" userId="b43bdd62-7b82-48e9-86cd-c7c10e260c14" providerId="ADAL" clId="{AFD76540-7A1A-4644-B486-C58791E7D51A}" dt="2023-09-20T11:51:00.164" v="178" actId="1076"/>
          <ac:picMkLst>
            <pc:docMk/>
            <pc:sldMk cId="3597165944" sldId="1940"/>
            <ac:picMk id="3" creationId="{31EDFB66-F1DC-91B9-DBE2-94226CBD3586}"/>
          </ac:picMkLst>
        </pc:picChg>
        <pc:picChg chg="del">
          <ac:chgData name="Willigen, R.F. van der (Rob)" userId="b43bdd62-7b82-48e9-86cd-c7c10e260c14" providerId="ADAL" clId="{AFD76540-7A1A-4644-B486-C58791E7D51A}" dt="2023-09-20T11:47:25.147" v="167" actId="478"/>
          <ac:picMkLst>
            <pc:docMk/>
            <pc:sldMk cId="3597165944" sldId="1940"/>
            <ac:picMk id="4" creationId="{22A9603B-AE1E-AA76-4E8F-63A4A6C68D23}"/>
          </ac:picMkLst>
        </pc:picChg>
      </pc:sldChg>
      <pc:sldChg chg="add del">
        <pc:chgData name="Willigen, R.F. van der (Rob)" userId="b43bdd62-7b82-48e9-86cd-c7c10e260c14" providerId="ADAL" clId="{AFD76540-7A1A-4644-B486-C58791E7D51A}" dt="2023-09-20T11:47:49.947" v="171" actId="47"/>
        <pc:sldMkLst>
          <pc:docMk/>
          <pc:sldMk cId="1646333051" sldId="1941"/>
        </pc:sldMkLst>
      </pc:sldChg>
      <pc:sldChg chg="addSp modSp add mod">
        <pc:chgData name="Willigen, R.F. van der (Rob)" userId="b43bdd62-7b82-48e9-86cd-c7c10e260c14" providerId="ADAL" clId="{AFD76540-7A1A-4644-B486-C58791E7D51A}" dt="2023-09-20T11:51:45.661" v="184" actId="1076"/>
        <pc:sldMkLst>
          <pc:docMk/>
          <pc:sldMk cId="2538182378" sldId="1941"/>
        </pc:sldMkLst>
        <pc:picChg chg="add mod">
          <ac:chgData name="Willigen, R.F. van der (Rob)" userId="b43bdd62-7b82-48e9-86cd-c7c10e260c14" providerId="ADAL" clId="{AFD76540-7A1A-4644-B486-C58791E7D51A}" dt="2023-09-20T11:51:45.661" v="184" actId="1076"/>
          <ac:picMkLst>
            <pc:docMk/>
            <pc:sldMk cId="2538182378" sldId="1941"/>
            <ac:picMk id="3" creationId="{CCE9E628-A69B-D034-C374-E855B721F9DC}"/>
          </ac:picMkLst>
        </pc:picChg>
      </pc:sldChg>
      <pc:sldChg chg="addSp modSp add mod">
        <pc:chgData name="Willigen, R.F. van der (Rob)" userId="b43bdd62-7b82-48e9-86cd-c7c10e260c14" providerId="ADAL" clId="{AFD76540-7A1A-4644-B486-C58791E7D51A}" dt="2023-09-20T11:52:13.052" v="189" actId="1076"/>
        <pc:sldMkLst>
          <pc:docMk/>
          <pc:sldMk cId="3941369171" sldId="1942"/>
        </pc:sldMkLst>
        <pc:picChg chg="add mod">
          <ac:chgData name="Willigen, R.F. van der (Rob)" userId="b43bdd62-7b82-48e9-86cd-c7c10e260c14" providerId="ADAL" clId="{AFD76540-7A1A-4644-B486-C58791E7D51A}" dt="2023-09-20T11:52:13.052" v="189" actId="1076"/>
          <ac:picMkLst>
            <pc:docMk/>
            <pc:sldMk cId="3941369171" sldId="1942"/>
            <ac:picMk id="3" creationId="{39D72EA7-9E20-2ECD-1489-15718F57348F}"/>
          </ac:picMkLst>
        </pc:picChg>
      </pc:sldChg>
      <pc:sldChg chg="add">
        <pc:chgData name="Willigen, R.F. van der (Rob)" userId="b43bdd62-7b82-48e9-86cd-c7c10e260c14" providerId="ADAL" clId="{AFD76540-7A1A-4644-B486-C58791E7D51A}" dt="2023-09-20T11:55:34.522" v="190"/>
        <pc:sldMkLst>
          <pc:docMk/>
          <pc:sldMk cId="146585510" sldId="1943"/>
        </pc:sldMkLst>
      </pc:sldChg>
      <pc:sldChg chg="addSp delSp modSp add mod">
        <pc:chgData name="Willigen, R.F. van der (Rob)" userId="b43bdd62-7b82-48e9-86cd-c7c10e260c14" providerId="ADAL" clId="{AFD76540-7A1A-4644-B486-C58791E7D51A}" dt="2023-09-20T13:17:29.925" v="206"/>
        <pc:sldMkLst>
          <pc:docMk/>
          <pc:sldMk cId="3791153019" sldId="1944"/>
        </pc:sldMkLst>
        <pc:picChg chg="del">
          <ac:chgData name="Willigen, R.F. van der (Rob)" userId="b43bdd62-7b82-48e9-86cd-c7c10e260c14" providerId="ADAL" clId="{AFD76540-7A1A-4644-B486-C58791E7D51A}" dt="2023-09-20T11:56:10.019" v="192" actId="478"/>
          <ac:picMkLst>
            <pc:docMk/>
            <pc:sldMk cId="3791153019" sldId="1944"/>
            <ac:picMk id="2" creationId="{B1AA3585-CA57-4314-8DEB-BC2A5E0E828B}"/>
          </ac:picMkLst>
        </pc:picChg>
        <pc:picChg chg="del">
          <ac:chgData name="Willigen, R.F. van der (Rob)" userId="b43bdd62-7b82-48e9-86cd-c7c10e260c14" providerId="ADAL" clId="{AFD76540-7A1A-4644-B486-C58791E7D51A}" dt="2023-09-20T11:56:11.458" v="193" actId="478"/>
          <ac:picMkLst>
            <pc:docMk/>
            <pc:sldMk cId="3791153019" sldId="1944"/>
            <ac:picMk id="3" creationId="{6C30AD9F-B479-2603-6156-F4F84140C2EB}"/>
          </ac:picMkLst>
        </pc:picChg>
        <pc:picChg chg="add mod">
          <ac:chgData name="Willigen, R.F. van der (Rob)" userId="b43bdd62-7b82-48e9-86cd-c7c10e260c14" providerId="ADAL" clId="{AFD76540-7A1A-4644-B486-C58791E7D51A}" dt="2023-09-20T11:56:26.983" v="196" actId="1076"/>
          <ac:picMkLst>
            <pc:docMk/>
            <pc:sldMk cId="3791153019" sldId="1944"/>
            <ac:picMk id="8" creationId="{17DE1791-5DDC-343F-6211-9675DAC19D54}"/>
          </ac:picMkLst>
        </pc:picChg>
        <pc:picChg chg="add mod">
          <ac:chgData name="Willigen, R.F. van der (Rob)" userId="b43bdd62-7b82-48e9-86cd-c7c10e260c14" providerId="ADAL" clId="{AFD76540-7A1A-4644-B486-C58791E7D51A}" dt="2023-09-20T13:17:29.925" v="206"/>
          <ac:picMkLst>
            <pc:docMk/>
            <pc:sldMk cId="3791153019" sldId="1944"/>
            <ac:picMk id="9" creationId="{2FFF11C7-1B65-F045-B2C8-710131872D11}"/>
          </ac:picMkLst>
        </pc:picChg>
      </pc:sldChg>
    </pc:docChg>
  </pc:docChgLst>
  <pc:docChgLst>
    <pc:chgData name="Willigen, R.F. van der (Rob)" userId="b43bdd62-7b82-48e9-86cd-c7c10e260c14" providerId="ADAL" clId="{E60C6244-D6E2-244B-BF13-4220EBF75B44}"/>
    <pc:docChg chg="custSel addSld modSld">
      <pc:chgData name="Willigen, R.F. van der (Rob)" userId="b43bdd62-7b82-48e9-86cd-c7c10e260c14" providerId="ADAL" clId="{E60C6244-D6E2-244B-BF13-4220EBF75B44}" dt="2022-11-04T08:44:04.925" v="6"/>
      <pc:docMkLst>
        <pc:docMk/>
      </pc:docMkLst>
      <pc:sldChg chg="modSp mod">
        <pc:chgData name="Willigen, R.F. van der (Rob)" userId="b43bdd62-7b82-48e9-86cd-c7c10e260c14" providerId="ADAL" clId="{E60C6244-D6E2-244B-BF13-4220EBF75B44}" dt="2022-11-04T08:42:04.792" v="3" actId="1036"/>
        <pc:sldMkLst>
          <pc:docMk/>
          <pc:sldMk cId="454509505" sldId="1445"/>
        </pc:sldMkLst>
        <pc:picChg chg="mod">
          <ac:chgData name="Willigen, R.F. van der (Rob)" userId="b43bdd62-7b82-48e9-86cd-c7c10e260c14" providerId="ADAL" clId="{E60C6244-D6E2-244B-BF13-4220EBF75B44}" dt="2022-11-04T08:42:04.792" v="3" actId="1036"/>
          <ac:picMkLst>
            <pc:docMk/>
            <pc:sldMk cId="454509505" sldId="1445"/>
            <ac:picMk id="9" creationId="{28D2CB94-8819-4586-BCB3-2B8035A79FAE}"/>
          </ac:picMkLst>
        </pc:picChg>
      </pc:sldChg>
      <pc:sldChg chg="addSp delSp modSp">
        <pc:chgData name="Willigen, R.F. van der (Rob)" userId="b43bdd62-7b82-48e9-86cd-c7c10e260c14" providerId="ADAL" clId="{E60C6244-D6E2-244B-BF13-4220EBF75B44}" dt="2022-11-04T08:44:04.925" v="6"/>
        <pc:sldMkLst>
          <pc:docMk/>
          <pc:sldMk cId="3609136816" sldId="1739"/>
        </pc:sldMkLst>
        <pc:picChg chg="add del mod">
          <ac:chgData name="Willigen, R.F. van der (Rob)" userId="b43bdd62-7b82-48e9-86cd-c7c10e260c14" providerId="ADAL" clId="{E60C6244-D6E2-244B-BF13-4220EBF75B44}" dt="2022-11-04T08:43:41.886" v="5"/>
          <ac:picMkLst>
            <pc:docMk/>
            <pc:sldMk cId="3609136816" sldId="1739"/>
            <ac:picMk id="4" creationId="{34575FD8-B7E8-C26A-35DC-479FCB4A3661}"/>
          </ac:picMkLst>
        </pc:picChg>
        <pc:picChg chg="add mod">
          <ac:chgData name="Willigen, R.F. van der (Rob)" userId="b43bdd62-7b82-48e9-86cd-c7c10e260c14" providerId="ADAL" clId="{E60C6244-D6E2-244B-BF13-4220EBF75B44}" dt="2022-11-04T08:44:04.925" v="6"/>
          <ac:picMkLst>
            <pc:docMk/>
            <pc:sldMk cId="3609136816" sldId="1739"/>
            <ac:picMk id="5" creationId="{88CA47DA-3A0E-D871-5EE9-7BB563662E14}"/>
          </ac:picMkLst>
        </pc:picChg>
      </pc:sldChg>
      <pc:sldChg chg="addSp delSp modSp mod delAnim modAnim">
        <pc:chgData name="Willigen, R.F. van der (Rob)" userId="b43bdd62-7b82-48e9-86cd-c7c10e260c14" providerId="ADAL" clId="{E60C6244-D6E2-244B-BF13-4220EBF75B44}" dt="2022-11-04T08:35:17.864" v="2" actId="478"/>
        <pc:sldMkLst>
          <pc:docMk/>
          <pc:sldMk cId="2434752152" sldId="1762"/>
        </pc:sldMkLst>
        <pc:picChg chg="add del mod">
          <ac:chgData name="Willigen, R.F. van der (Rob)" userId="b43bdd62-7b82-48e9-86cd-c7c10e260c14" providerId="ADAL" clId="{E60C6244-D6E2-244B-BF13-4220EBF75B44}" dt="2022-11-04T08:35:17.864" v="2" actId="478"/>
          <ac:picMkLst>
            <pc:docMk/>
            <pc:sldMk cId="2434752152" sldId="1762"/>
            <ac:picMk id="3" creationId="{5D325853-9873-55A7-3DDD-BABDF977B2D9}"/>
          </ac:picMkLst>
        </pc:picChg>
      </pc:sldChg>
      <pc:sldChg chg="add">
        <pc:chgData name="Willigen, R.F. van der (Rob)" userId="b43bdd62-7b82-48e9-86cd-c7c10e260c14" providerId="ADAL" clId="{E60C6244-D6E2-244B-BF13-4220EBF75B44}" dt="2022-11-04T08:35:12.360" v="1"/>
        <pc:sldMkLst>
          <pc:docMk/>
          <pc:sldMk cId="4165674168" sldId="1785"/>
        </pc:sldMkLst>
      </pc:sldChg>
    </pc:docChg>
  </pc:docChgLst>
  <pc:docChgLst>
    <pc:chgData name="Willigen, R.F. van der (Rob)" userId="b43bdd62-7b82-48e9-86cd-c7c10e260c14" providerId="ADAL" clId="{402B09C9-37FD-44FE-AED4-38692D61A302}"/>
    <pc:docChg chg="undo custSel delSld modSld">
      <pc:chgData name="Willigen, R.F. van der (Rob)" userId="b43bdd62-7b82-48e9-86cd-c7c10e260c14" providerId="ADAL" clId="{402B09C9-37FD-44FE-AED4-38692D61A302}" dt="2023-05-10T12:06:04.726" v="72"/>
      <pc:docMkLst>
        <pc:docMk/>
      </pc:docMkLst>
      <pc:sldChg chg="del">
        <pc:chgData name="Willigen, R.F. van der (Rob)" userId="b43bdd62-7b82-48e9-86cd-c7c10e260c14" providerId="ADAL" clId="{402B09C9-37FD-44FE-AED4-38692D61A302}" dt="2023-05-10T11:34:22.334" v="26" actId="47"/>
        <pc:sldMkLst>
          <pc:docMk/>
          <pc:sldMk cId="386360539" sldId="270"/>
        </pc:sldMkLst>
      </pc:sldChg>
      <pc:sldChg chg="addSp modSp">
        <pc:chgData name="Willigen, R.F. van der (Rob)" userId="b43bdd62-7b82-48e9-86cd-c7c10e260c14" providerId="ADAL" clId="{402B09C9-37FD-44FE-AED4-38692D61A302}" dt="2023-05-10T12:06:04.726" v="72"/>
        <pc:sldMkLst>
          <pc:docMk/>
          <pc:sldMk cId="454509505" sldId="1445"/>
        </pc:sldMkLst>
        <pc:picChg chg="add mod">
          <ac:chgData name="Willigen, R.F. van der (Rob)" userId="b43bdd62-7b82-48e9-86cd-c7c10e260c14" providerId="ADAL" clId="{402B09C9-37FD-44FE-AED4-38692D61A302}" dt="2023-05-10T12:06:04.726" v="72"/>
          <ac:picMkLst>
            <pc:docMk/>
            <pc:sldMk cId="454509505" sldId="1445"/>
            <ac:picMk id="1026" creationId="{95A14875-FDC9-E5F0-85E4-4838687F31BD}"/>
          </ac:picMkLst>
        </pc:picChg>
      </pc:sldChg>
      <pc:sldChg chg="addSp delSp modSp mod">
        <pc:chgData name="Willigen, R.F. van der (Rob)" userId="b43bdd62-7b82-48e9-86cd-c7c10e260c14" providerId="ADAL" clId="{402B09C9-37FD-44FE-AED4-38692D61A302}" dt="2023-05-10T11:31:25.508" v="17"/>
        <pc:sldMkLst>
          <pc:docMk/>
          <pc:sldMk cId="1691338233" sldId="1586"/>
        </pc:sldMkLst>
        <pc:spChg chg="mod">
          <ac:chgData name="Willigen, R.F. van der (Rob)" userId="b43bdd62-7b82-48e9-86cd-c7c10e260c14" providerId="ADAL" clId="{402B09C9-37FD-44FE-AED4-38692D61A302}" dt="2023-05-10T11:30:22.962" v="5" actId="14100"/>
          <ac:spMkLst>
            <pc:docMk/>
            <pc:sldMk cId="1691338233" sldId="1586"/>
            <ac:spMk id="7" creationId="{76E4D0E5-F1DA-49D4-8AA9-448878FF025A}"/>
          </ac:spMkLst>
        </pc:spChg>
        <pc:spChg chg="add del">
          <ac:chgData name="Willigen, R.F. van der (Rob)" userId="b43bdd62-7b82-48e9-86cd-c7c10e260c14" providerId="ADAL" clId="{402B09C9-37FD-44FE-AED4-38692D61A302}" dt="2023-05-10T11:30:46.916" v="8" actId="22"/>
          <ac:spMkLst>
            <pc:docMk/>
            <pc:sldMk cId="1691338233" sldId="1586"/>
            <ac:spMk id="9" creationId="{9D66D708-48D1-3D3B-A2F2-46D6911903D0}"/>
          </ac:spMkLst>
        </pc:spChg>
        <pc:picChg chg="del">
          <ac:chgData name="Willigen, R.F. van der (Rob)" userId="b43bdd62-7b82-48e9-86cd-c7c10e260c14" providerId="ADAL" clId="{402B09C9-37FD-44FE-AED4-38692D61A302}" dt="2023-05-10T11:30:44.370" v="6" actId="478"/>
          <ac:picMkLst>
            <pc:docMk/>
            <pc:sldMk cId="1691338233" sldId="1586"/>
            <ac:picMk id="3" creationId="{595391EE-ED6D-7A6E-6A71-B104CD55167A}"/>
          </ac:picMkLst>
        </pc:picChg>
        <pc:picChg chg="add mod">
          <ac:chgData name="Willigen, R.F. van der (Rob)" userId="b43bdd62-7b82-48e9-86cd-c7c10e260c14" providerId="ADAL" clId="{402B09C9-37FD-44FE-AED4-38692D61A302}" dt="2023-05-10T11:31:25.508" v="17"/>
          <ac:picMkLst>
            <pc:docMk/>
            <pc:sldMk cId="1691338233" sldId="1586"/>
            <ac:picMk id="2050" creationId="{9DC16595-57EE-7E0B-A195-93CEFC069ACA}"/>
          </ac:picMkLst>
        </pc:picChg>
        <pc:picChg chg="add del">
          <ac:chgData name="Willigen, R.F. van der (Rob)" userId="b43bdd62-7b82-48e9-86cd-c7c10e260c14" providerId="ADAL" clId="{402B09C9-37FD-44FE-AED4-38692D61A302}" dt="2023-05-10T11:31:13.380" v="16"/>
          <ac:picMkLst>
            <pc:docMk/>
            <pc:sldMk cId="1691338233" sldId="1586"/>
            <ac:picMk id="2052" creationId="{36571EAD-5C2D-82DA-70B7-EB80FBB41C44}"/>
          </ac:picMkLst>
        </pc:picChg>
      </pc:sldChg>
      <pc:sldChg chg="addSp delSp modSp mod">
        <pc:chgData name="Willigen, R.F. van der (Rob)" userId="b43bdd62-7b82-48e9-86cd-c7c10e260c14" providerId="ADAL" clId="{402B09C9-37FD-44FE-AED4-38692D61A302}" dt="2023-05-10T11:32:42.963" v="25" actId="14100"/>
        <pc:sldMkLst>
          <pc:docMk/>
          <pc:sldMk cId="1227712268" sldId="1756"/>
        </pc:sldMkLst>
        <pc:spChg chg="mod">
          <ac:chgData name="Willigen, R.F. van der (Rob)" userId="b43bdd62-7b82-48e9-86cd-c7c10e260c14" providerId="ADAL" clId="{402B09C9-37FD-44FE-AED4-38692D61A302}" dt="2023-05-10T11:31:40.325" v="18" actId="14100"/>
          <ac:spMkLst>
            <pc:docMk/>
            <pc:sldMk cId="1227712268" sldId="1756"/>
            <ac:spMk id="7" creationId="{76E4D0E5-F1DA-49D4-8AA9-448878FF025A}"/>
          </ac:spMkLst>
        </pc:spChg>
        <pc:picChg chg="del">
          <ac:chgData name="Willigen, R.F. van der (Rob)" userId="b43bdd62-7b82-48e9-86cd-c7c10e260c14" providerId="ADAL" clId="{402B09C9-37FD-44FE-AED4-38692D61A302}" dt="2023-05-10T11:31:54.682" v="20" actId="478"/>
          <ac:picMkLst>
            <pc:docMk/>
            <pc:sldMk cId="1227712268" sldId="1756"/>
            <ac:picMk id="5" creationId="{AF7D4AD8-846F-B76F-7DD5-68DC47F2B915}"/>
          </ac:picMkLst>
        </pc:picChg>
        <pc:picChg chg="add mod">
          <ac:chgData name="Willigen, R.F. van der (Rob)" userId="b43bdd62-7b82-48e9-86cd-c7c10e260c14" providerId="ADAL" clId="{402B09C9-37FD-44FE-AED4-38692D61A302}" dt="2023-05-10T11:32:42.963" v="25" actId="14100"/>
          <ac:picMkLst>
            <pc:docMk/>
            <pc:sldMk cId="1227712268" sldId="1756"/>
            <ac:picMk id="3074" creationId="{DEF37E5F-2030-BB90-2E71-B5CD62CA7AF0}"/>
          </ac:picMkLst>
        </pc:picChg>
      </pc:sldChg>
      <pc:sldChg chg="addSp delSp modSp mod">
        <pc:chgData name="Willigen, R.F. van der (Rob)" userId="b43bdd62-7b82-48e9-86cd-c7c10e260c14" providerId="ADAL" clId="{402B09C9-37FD-44FE-AED4-38692D61A302}" dt="2023-05-10T11:30:00.567" v="4"/>
        <pc:sldMkLst>
          <pc:docMk/>
          <pc:sldMk cId="1594947579" sldId="1763"/>
        </pc:sldMkLst>
        <pc:picChg chg="add mod">
          <ac:chgData name="Willigen, R.F. van der (Rob)" userId="b43bdd62-7b82-48e9-86cd-c7c10e260c14" providerId="ADAL" clId="{402B09C9-37FD-44FE-AED4-38692D61A302}" dt="2023-05-10T11:30:00.567" v="4"/>
          <ac:picMkLst>
            <pc:docMk/>
            <pc:sldMk cId="1594947579" sldId="1763"/>
            <ac:picMk id="4" creationId="{50309DFB-CBA0-0612-817F-CFB11C9CD523}"/>
          </ac:picMkLst>
        </pc:picChg>
        <pc:picChg chg="del">
          <ac:chgData name="Willigen, R.F. van der (Rob)" userId="b43bdd62-7b82-48e9-86cd-c7c10e260c14" providerId="ADAL" clId="{402B09C9-37FD-44FE-AED4-38692D61A302}" dt="2023-05-10T11:29:30.610" v="0" actId="478"/>
          <ac:picMkLst>
            <pc:docMk/>
            <pc:sldMk cId="1594947579" sldId="1763"/>
            <ac:picMk id="6" creationId="{C6C17B18-1329-4059-A53B-F923DDBE5662}"/>
          </ac:picMkLst>
        </pc:picChg>
      </pc:sldChg>
      <pc:sldChg chg="addSp delSp modSp mod">
        <pc:chgData name="Willigen, R.F. van der (Rob)" userId="b43bdd62-7b82-48e9-86cd-c7c10e260c14" providerId="ADAL" clId="{402B09C9-37FD-44FE-AED4-38692D61A302}" dt="2023-05-10T11:35:09.192" v="32"/>
        <pc:sldMkLst>
          <pc:docMk/>
          <pc:sldMk cId="3419346893" sldId="1771"/>
        </pc:sldMkLst>
        <pc:spChg chg="mod">
          <ac:chgData name="Willigen, R.F. van der (Rob)" userId="b43bdd62-7b82-48e9-86cd-c7c10e260c14" providerId="ADAL" clId="{402B09C9-37FD-44FE-AED4-38692D61A302}" dt="2023-05-10T11:34:44.572" v="30" actId="1076"/>
          <ac:spMkLst>
            <pc:docMk/>
            <pc:sldMk cId="3419346893" sldId="1771"/>
            <ac:spMk id="14" creationId="{0C0B83E4-BD82-4D04-AB9C-A96A6A167E8E}"/>
          </ac:spMkLst>
        </pc:spChg>
        <pc:picChg chg="del">
          <ac:chgData name="Willigen, R.F. van der (Rob)" userId="b43bdd62-7b82-48e9-86cd-c7c10e260c14" providerId="ADAL" clId="{402B09C9-37FD-44FE-AED4-38692D61A302}" dt="2023-05-10T11:34:26.690" v="27" actId="478"/>
          <ac:picMkLst>
            <pc:docMk/>
            <pc:sldMk cId="3419346893" sldId="1771"/>
            <ac:picMk id="16" creationId="{90588BEF-C324-4431-92BC-4358F558E343}"/>
          </ac:picMkLst>
        </pc:picChg>
        <pc:picChg chg="add mod">
          <ac:chgData name="Willigen, R.F. van der (Rob)" userId="b43bdd62-7b82-48e9-86cd-c7c10e260c14" providerId="ADAL" clId="{402B09C9-37FD-44FE-AED4-38692D61A302}" dt="2023-05-10T11:35:09.192" v="32"/>
          <ac:picMkLst>
            <pc:docMk/>
            <pc:sldMk cId="3419346893" sldId="1771"/>
            <ac:picMk id="4098" creationId="{84856451-3BFE-9A3E-E838-DA6FD6265DF1}"/>
          </ac:picMkLst>
        </pc:picChg>
      </pc:sldChg>
      <pc:sldChg chg="del">
        <pc:chgData name="Willigen, R.F. van der (Rob)" userId="b43bdd62-7b82-48e9-86cd-c7c10e260c14" providerId="ADAL" clId="{402B09C9-37FD-44FE-AED4-38692D61A302}" dt="2023-05-10T11:36:43.507" v="33" actId="47"/>
        <pc:sldMkLst>
          <pc:docMk/>
          <pc:sldMk cId="3452608920" sldId="1772"/>
        </pc:sldMkLst>
      </pc:sldChg>
      <pc:sldChg chg="del">
        <pc:chgData name="Willigen, R.F. van der (Rob)" userId="b43bdd62-7b82-48e9-86cd-c7c10e260c14" providerId="ADAL" clId="{402B09C9-37FD-44FE-AED4-38692D61A302}" dt="2023-05-10T11:36:44.575" v="34" actId="47"/>
        <pc:sldMkLst>
          <pc:docMk/>
          <pc:sldMk cId="771333618" sldId="1775"/>
        </pc:sldMkLst>
      </pc:sldChg>
      <pc:sldChg chg="addSp delSp modSp mod">
        <pc:chgData name="Willigen, R.F. van der (Rob)" userId="b43bdd62-7b82-48e9-86cd-c7c10e260c14" providerId="ADAL" clId="{402B09C9-37FD-44FE-AED4-38692D61A302}" dt="2023-05-10T11:41:52.121" v="67"/>
        <pc:sldMkLst>
          <pc:docMk/>
          <pc:sldMk cId="1003486936" sldId="1776"/>
        </pc:sldMkLst>
        <pc:picChg chg="del">
          <ac:chgData name="Willigen, R.F. van der (Rob)" userId="b43bdd62-7b82-48e9-86cd-c7c10e260c14" providerId="ADAL" clId="{402B09C9-37FD-44FE-AED4-38692D61A302}" dt="2023-05-10T11:36:48.747" v="36" actId="478"/>
          <ac:picMkLst>
            <pc:docMk/>
            <pc:sldMk cId="1003486936" sldId="1776"/>
            <ac:picMk id="4" creationId="{D4FAE622-CB9D-4976-AEBF-F4BE7A941182}"/>
          </ac:picMkLst>
        </pc:picChg>
        <pc:picChg chg="add mod modCrop">
          <ac:chgData name="Willigen, R.F. van der (Rob)" userId="b43bdd62-7b82-48e9-86cd-c7c10e260c14" providerId="ADAL" clId="{402B09C9-37FD-44FE-AED4-38692D61A302}" dt="2023-05-10T11:39:27.827" v="46" actId="14100"/>
          <ac:picMkLst>
            <pc:docMk/>
            <pc:sldMk cId="1003486936" sldId="1776"/>
            <ac:picMk id="5" creationId="{795821B1-EC4B-D772-F49E-19EBF3159CFB}"/>
          </ac:picMkLst>
        </pc:picChg>
        <pc:picChg chg="del">
          <ac:chgData name="Willigen, R.F. van der (Rob)" userId="b43bdd62-7b82-48e9-86cd-c7c10e260c14" providerId="ADAL" clId="{402B09C9-37FD-44FE-AED4-38692D61A302}" dt="2023-05-10T11:36:46.585" v="35" actId="478"/>
          <ac:picMkLst>
            <pc:docMk/>
            <pc:sldMk cId="1003486936" sldId="1776"/>
            <ac:picMk id="6" creationId="{BF2B6240-2A6A-4DCE-A1D8-0ACE31F1B03E}"/>
          </ac:picMkLst>
        </pc:picChg>
        <pc:picChg chg="add mod">
          <ac:chgData name="Willigen, R.F. van der (Rob)" userId="b43bdd62-7b82-48e9-86cd-c7c10e260c14" providerId="ADAL" clId="{402B09C9-37FD-44FE-AED4-38692D61A302}" dt="2023-05-10T11:40:23.267" v="55" actId="1076"/>
          <ac:picMkLst>
            <pc:docMk/>
            <pc:sldMk cId="1003486936" sldId="1776"/>
            <ac:picMk id="5122" creationId="{C3FDC10F-BAD9-AB02-C91A-76C1B85ECCA0}"/>
          </ac:picMkLst>
        </pc:picChg>
        <pc:picChg chg="add mod">
          <ac:chgData name="Willigen, R.F. van der (Rob)" userId="b43bdd62-7b82-48e9-86cd-c7c10e260c14" providerId="ADAL" clId="{402B09C9-37FD-44FE-AED4-38692D61A302}" dt="2023-05-10T11:41:13.132" v="60" actId="14100"/>
          <ac:picMkLst>
            <pc:docMk/>
            <pc:sldMk cId="1003486936" sldId="1776"/>
            <ac:picMk id="5124" creationId="{CDF6DC0C-1CE1-C543-2D2B-37D2EB684E12}"/>
          </ac:picMkLst>
        </pc:picChg>
        <pc:picChg chg="add mod">
          <ac:chgData name="Willigen, R.F. van der (Rob)" userId="b43bdd62-7b82-48e9-86cd-c7c10e260c14" providerId="ADAL" clId="{402B09C9-37FD-44FE-AED4-38692D61A302}" dt="2023-05-10T11:41:52.121" v="67"/>
          <ac:picMkLst>
            <pc:docMk/>
            <pc:sldMk cId="1003486936" sldId="1776"/>
            <ac:picMk id="5126" creationId="{FE1DF722-C061-D7A4-F239-FC2F3DE6AC06}"/>
          </ac:picMkLst>
        </pc:picChg>
      </pc:sldChg>
    </pc:docChg>
  </pc:docChgLst>
  <pc:docChgLst>
    <pc:chgData name="Willigen, R.F. van der (Rob)" userId="b43bdd62-7b82-48e9-86cd-c7c10e260c14" providerId="ADAL" clId="{8CC1221C-8680-4689-8464-0BEDA949554D}"/>
    <pc:docChg chg="undo custSel addSld delSld modSld sldOrd">
      <pc:chgData name="Willigen, R.F. van der (Rob)" userId="b43bdd62-7b82-48e9-86cd-c7c10e260c14" providerId="ADAL" clId="{8CC1221C-8680-4689-8464-0BEDA949554D}" dt="2023-11-01T15:15:09.370" v="1240" actId="47"/>
      <pc:docMkLst>
        <pc:docMk/>
      </pc:docMkLst>
      <pc:sldChg chg="add del">
        <pc:chgData name="Willigen, R.F. van der (Rob)" userId="b43bdd62-7b82-48e9-86cd-c7c10e260c14" providerId="ADAL" clId="{8CC1221C-8680-4689-8464-0BEDA949554D}" dt="2023-11-01T15:15:01.064" v="1239"/>
        <pc:sldMkLst>
          <pc:docMk/>
          <pc:sldMk cId="0" sldId="272"/>
        </pc:sldMkLst>
      </pc:sldChg>
      <pc:sldChg chg="add">
        <pc:chgData name="Willigen, R.F. van der (Rob)" userId="b43bdd62-7b82-48e9-86cd-c7c10e260c14" providerId="ADAL" clId="{8CC1221C-8680-4689-8464-0BEDA949554D}" dt="2023-11-01T15:08:36.096" v="1235"/>
        <pc:sldMkLst>
          <pc:docMk/>
          <pc:sldMk cId="80034838" sldId="317"/>
        </pc:sldMkLst>
      </pc:sldChg>
      <pc:sldChg chg="add del">
        <pc:chgData name="Willigen, R.F. van der (Rob)" userId="b43bdd62-7b82-48e9-86cd-c7c10e260c14" providerId="ADAL" clId="{8CC1221C-8680-4689-8464-0BEDA949554D}" dt="2023-11-01T15:15:01.064" v="1239"/>
        <pc:sldMkLst>
          <pc:docMk/>
          <pc:sldMk cId="2333422211" sldId="331"/>
        </pc:sldMkLst>
      </pc:sldChg>
      <pc:sldChg chg="add">
        <pc:chgData name="Willigen, R.F. van der (Rob)" userId="b43bdd62-7b82-48e9-86cd-c7c10e260c14" providerId="ADAL" clId="{8CC1221C-8680-4689-8464-0BEDA949554D}" dt="2023-11-01T15:08:12.142" v="1234"/>
        <pc:sldMkLst>
          <pc:docMk/>
          <pc:sldMk cId="0" sldId="345"/>
        </pc:sldMkLst>
      </pc:sldChg>
      <pc:sldChg chg="addSp delSp modSp mod">
        <pc:chgData name="Willigen, R.F. van der (Rob)" userId="b43bdd62-7b82-48e9-86cd-c7c10e260c14" providerId="ADAL" clId="{8CC1221C-8680-4689-8464-0BEDA949554D}" dt="2023-11-01T12:05:46.663" v="149" actId="1076"/>
        <pc:sldMkLst>
          <pc:docMk/>
          <pc:sldMk cId="454509505" sldId="1445"/>
        </pc:sldMkLst>
        <pc:spChg chg="del">
          <ac:chgData name="Willigen, R.F. van der (Rob)" userId="b43bdd62-7b82-48e9-86cd-c7c10e260c14" providerId="ADAL" clId="{8CC1221C-8680-4689-8464-0BEDA949554D}" dt="2023-11-01T12:02:31.934" v="22" actId="478"/>
          <ac:spMkLst>
            <pc:docMk/>
            <pc:sldMk cId="454509505" sldId="1445"/>
            <ac:spMk id="2" creationId="{C7454B00-DC2E-E409-5E22-645778509EE1}"/>
          </ac:spMkLst>
        </pc:spChg>
        <pc:spChg chg="mod">
          <ac:chgData name="Willigen, R.F. van der (Rob)" userId="b43bdd62-7b82-48e9-86cd-c7c10e260c14" providerId="ADAL" clId="{8CC1221C-8680-4689-8464-0BEDA949554D}" dt="2023-11-01T12:02:04.166" v="13" actId="20577"/>
          <ac:spMkLst>
            <pc:docMk/>
            <pc:sldMk cId="454509505" sldId="1445"/>
            <ac:spMk id="3" creationId="{4AB6C803-3533-2D41-8DFA-84F26FBA5A79}"/>
          </ac:spMkLst>
        </pc:spChg>
        <pc:spChg chg="mod">
          <ac:chgData name="Willigen, R.F. van der (Rob)" userId="b43bdd62-7b82-48e9-86cd-c7c10e260c14" providerId="ADAL" clId="{8CC1221C-8680-4689-8464-0BEDA949554D}" dt="2023-11-01T12:05:46.663" v="149" actId="1076"/>
          <ac:spMkLst>
            <pc:docMk/>
            <pc:sldMk cId="454509505" sldId="1445"/>
            <ac:spMk id="11" creationId="{FA0B4F31-DD84-46B1-AF5E-F3EEF4B3B3C0}"/>
          </ac:spMkLst>
        </pc:spChg>
        <pc:spChg chg="del">
          <ac:chgData name="Willigen, R.F. van der (Rob)" userId="b43bdd62-7b82-48e9-86cd-c7c10e260c14" providerId="ADAL" clId="{8CC1221C-8680-4689-8464-0BEDA949554D}" dt="2023-11-01T12:02:29.284" v="21" actId="478"/>
          <ac:spMkLst>
            <pc:docMk/>
            <pc:sldMk cId="454509505" sldId="1445"/>
            <ac:spMk id="13" creationId="{134E859A-5E1F-7D86-98D4-D649C9D32984}"/>
          </ac:spMkLst>
        </pc:spChg>
        <pc:picChg chg="del">
          <ac:chgData name="Willigen, R.F. van der (Rob)" userId="b43bdd62-7b82-48e9-86cd-c7c10e260c14" providerId="ADAL" clId="{8CC1221C-8680-4689-8464-0BEDA949554D}" dt="2023-11-01T12:02:26.738" v="20" actId="478"/>
          <ac:picMkLst>
            <pc:docMk/>
            <pc:sldMk cId="454509505" sldId="1445"/>
            <ac:picMk id="9" creationId="{499E8BE3-0B2E-86E9-1AFE-4EDF62042AB4}"/>
          </ac:picMkLst>
        </pc:picChg>
        <pc:picChg chg="add del">
          <ac:chgData name="Willigen, R.F. van der (Rob)" userId="b43bdd62-7b82-48e9-86cd-c7c10e260c14" providerId="ADAL" clId="{8CC1221C-8680-4689-8464-0BEDA949554D}" dt="2023-11-01T12:02:39.407" v="24" actId="478"/>
          <ac:picMkLst>
            <pc:docMk/>
            <pc:sldMk cId="454509505" sldId="1445"/>
            <ac:picMk id="10" creationId="{151C03E5-7824-2969-7FC7-4D3F54290209}"/>
          </ac:picMkLst>
        </pc:picChg>
      </pc:sldChg>
      <pc:sldChg chg="add del">
        <pc:chgData name="Willigen, R.F. van der (Rob)" userId="b43bdd62-7b82-48e9-86cd-c7c10e260c14" providerId="ADAL" clId="{8CC1221C-8680-4689-8464-0BEDA949554D}" dt="2023-11-01T15:15:01.064" v="1239"/>
        <pc:sldMkLst>
          <pc:docMk/>
          <pc:sldMk cId="0" sldId="1772"/>
        </pc:sldMkLst>
      </pc:sldChg>
      <pc:sldChg chg="add del">
        <pc:chgData name="Willigen, R.F. van der (Rob)" userId="b43bdd62-7b82-48e9-86cd-c7c10e260c14" providerId="ADAL" clId="{8CC1221C-8680-4689-8464-0BEDA949554D}" dt="2023-11-01T15:15:01.064" v="1239"/>
        <pc:sldMkLst>
          <pc:docMk/>
          <pc:sldMk cId="3504408622" sldId="1774"/>
        </pc:sldMkLst>
      </pc:sldChg>
      <pc:sldChg chg="add del">
        <pc:chgData name="Willigen, R.F. van der (Rob)" userId="b43bdd62-7b82-48e9-86cd-c7c10e260c14" providerId="ADAL" clId="{8CC1221C-8680-4689-8464-0BEDA949554D}" dt="2023-11-01T15:15:01.064" v="1239"/>
        <pc:sldMkLst>
          <pc:docMk/>
          <pc:sldMk cId="2788515174" sldId="1776"/>
        </pc:sldMkLst>
      </pc:sldChg>
      <pc:sldChg chg="add del">
        <pc:chgData name="Willigen, R.F. van der (Rob)" userId="b43bdd62-7b82-48e9-86cd-c7c10e260c14" providerId="ADAL" clId="{8CC1221C-8680-4689-8464-0BEDA949554D}" dt="2023-11-01T15:15:01.064" v="1239"/>
        <pc:sldMkLst>
          <pc:docMk/>
          <pc:sldMk cId="1001923888" sldId="1802"/>
        </pc:sldMkLst>
      </pc:sldChg>
      <pc:sldChg chg="add del">
        <pc:chgData name="Willigen, R.F. van der (Rob)" userId="b43bdd62-7b82-48e9-86cd-c7c10e260c14" providerId="ADAL" clId="{8CC1221C-8680-4689-8464-0BEDA949554D}" dt="2023-11-01T15:15:01.064" v="1239"/>
        <pc:sldMkLst>
          <pc:docMk/>
          <pc:sldMk cId="4236726269" sldId="1807"/>
        </pc:sldMkLst>
      </pc:sldChg>
      <pc:sldChg chg="modSp mod">
        <pc:chgData name="Willigen, R.F. van der (Rob)" userId="b43bdd62-7b82-48e9-86cd-c7c10e260c14" providerId="ADAL" clId="{8CC1221C-8680-4689-8464-0BEDA949554D}" dt="2023-11-01T12:19:54.814" v="608" actId="1076"/>
        <pc:sldMkLst>
          <pc:docMk/>
          <pc:sldMk cId="3474650496" sldId="1813"/>
        </pc:sldMkLst>
        <pc:spChg chg="mod">
          <ac:chgData name="Willigen, R.F. van der (Rob)" userId="b43bdd62-7b82-48e9-86cd-c7c10e260c14" providerId="ADAL" clId="{8CC1221C-8680-4689-8464-0BEDA949554D}" dt="2023-11-01T12:19:54.814" v="608" actId="1076"/>
          <ac:spMkLst>
            <pc:docMk/>
            <pc:sldMk cId="3474650496" sldId="1813"/>
            <ac:spMk id="7" creationId="{18249DE6-4D3B-3D9B-0468-74BE425BF5D0}"/>
          </ac:spMkLst>
        </pc:spChg>
        <pc:grpChg chg="mod">
          <ac:chgData name="Willigen, R.F. van der (Rob)" userId="b43bdd62-7b82-48e9-86cd-c7c10e260c14" providerId="ADAL" clId="{8CC1221C-8680-4689-8464-0BEDA949554D}" dt="2023-11-01T12:19:51.071" v="607" actId="14100"/>
          <ac:grpSpMkLst>
            <pc:docMk/>
            <pc:sldMk cId="3474650496" sldId="1813"/>
            <ac:grpSpMk id="3" creationId="{13D9D760-F98C-9505-2AB2-931B2E0FDBE7}"/>
          </ac:grpSpMkLst>
        </pc:grpChg>
      </pc:sldChg>
      <pc:sldChg chg="add del">
        <pc:chgData name="Willigen, R.F. van der (Rob)" userId="b43bdd62-7b82-48e9-86cd-c7c10e260c14" providerId="ADAL" clId="{8CC1221C-8680-4689-8464-0BEDA949554D}" dt="2023-11-01T15:15:01.064" v="1239"/>
        <pc:sldMkLst>
          <pc:docMk/>
          <pc:sldMk cId="2687373036" sldId="1823"/>
        </pc:sldMkLst>
      </pc:sldChg>
      <pc:sldChg chg="add del">
        <pc:chgData name="Willigen, R.F. van der (Rob)" userId="b43bdd62-7b82-48e9-86cd-c7c10e260c14" providerId="ADAL" clId="{8CC1221C-8680-4689-8464-0BEDA949554D}" dt="2023-11-01T15:15:01.064" v="1239"/>
        <pc:sldMkLst>
          <pc:docMk/>
          <pc:sldMk cId="3914364485" sldId="1835"/>
        </pc:sldMkLst>
      </pc:sldChg>
      <pc:sldChg chg="add del">
        <pc:chgData name="Willigen, R.F. van der (Rob)" userId="b43bdd62-7b82-48e9-86cd-c7c10e260c14" providerId="ADAL" clId="{8CC1221C-8680-4689-8464-0BEDA949554D}" dt="2023-11-01T15:15:01.064" v="1239"/>
        <pc:sldMkLst>
          <pc:docMk/>
          <pc:sldMk cId="1587906360" sldId="1838"/>
        </pc:sldMkLst>
      </pc:sldChg>
      <pc:sldChg chg="add del">
        <pc:chgData name="Willigen, R.F. van der (Rob)" userId="b43bdd62-7b82-48e9-86cd-c7c10e260c14" providerId="ADAL" clId="{8CC1221C-8680-4689-8464-0BEDA949554D}" dt="2023-11-01T15:15:01.064" v="1239"/>
        <pc:sldMkLst>
          <pc:docMk/>
          <pc:sldMk cId="2996349909" sldId="1852"/>
        </pc:sldMkLst>
      </pc:sldChg>
      <pc:sldChg chg="del">
        <pc:chgData name="Willigen, R.F. van der (Rob)" userId="b43bdd62-7b82-48e9-86cd-c7c10e260c14" providerId="ADAL" clId="{8CC1221C-8680-4689-8464-0BEDA949554D}" dt="2023-11-01T12:07:42.987" v="151" actId="47"/>
        <pc:sldMkLst>
          <pc:docMk/>
          <pc:sldMk cId="3780641136" sldId="1861"/>
        </pc:sldMkLst>
      </pc:sldChg>
      <pc:sldChg chg="ord">
        <pc:chgData name="Willigen, R.F. van der (Rob)" userId="b43bdd62-7b82-48e9-86cd-c7c10e260c14" providerId="ADAL" clId="{8CC1221C-8680-4689-8464-0BEDA949554D}" dt="2023-11-01T12:11:30.835" v="345"/>
        <pc:sldMkLst>
          <pc:docMk/>
          <pc:sldMk cId="2997912226" sldId="1864"/>
        </pc:sldMkLst>
      </pc:sldChg>
      <pc:sldChg chg="add del">
        <pc:chgData name="Willigen, R.F. van der (Rob)" userId="b43bdd62-7b82-48e9-86cd-c7c10e260c14" providerId="ADAL" clId="{8CC1221C-8680-4689-8464-0BEDA949554D}" dt="2023-11-01T15:15:01.064" v="1239"/>
        <pc:sldMkLst>
          <pc:docMk/>
          <pc:sldMk cId="3609960632" sldId="1869"/>
        </pc:sldMkLst>
      </pc:sldChg>
      <pc:sldChg chg="add del">
        <pc:chgData name="Willigen, R.F. van der (Rob)" userId="b43bdd62-7b82-48e9-86cd-c7c10e260c14" providerId="ADAL" clId="{8CC1221C-8680-4689-8464-0BEDA949554D}" dt="2023-11-01T15:15:01.064" v="1239"/>
        <pc:sldMkLst>
          <pc:docMk/>
          <pc:sldMk cId="2980211802" sldId="1871"/>
        </pc:sldMkLst>
      </pc:sldChg>
      <pc:sldChg chg="add del">
        <pc:chgData name="Willigen, R.F. van der (Rob)" userId="b43bdd62-7b82-48e9-86cd-c7c10e260c14" providerId="ADAL" clId="{8CC1221C-8680-4689-8464-0BEDA949554D}" dt="2023-11-01T15:15:01.064" v="1239"/>
        <pc:sldMkLst>
          <pc:docMk/>
          <pc:sldMk cId="3726243270" sldId="1873"/>
        </pc:sldMkLst>
      </pc:sldChg>
      <pc:sldChg chg="add del">
        <pc:chgData name="Willigen, R.F. van der (Rob)" userId="b43bdd62-7b82-48e9-86cd-c7c10e260c14" providerId="ADAL" clId="{8CC1221C-8680-4689-8464-0BEDA949554D}" dt="2023-11-01T15:15:01.064" v="1239"/>
        <pc:sldMkLst>
          <pc:docMk/>
          <pc:sldMk cId="2457018506" sldId="1875"/>
        </pc:sldMkLst>
      </pc:sldChg>
      <pc:sldChg chg="add del">
        <pc:chgData name="Willigen, R.F. van der (Rob)" userId="b43bdd62-7b82-48e9-86cd-c7c10e260c14" providerId="ADAL" clId="{8CC1221C-8680-4689-8464-0BEDA949554D}" dt="2023-11-01T15:15:01.064" v="1239"/>
        <pc:sldMkLst>
          <pc:docMk/>
          <pc:sldMk cId="4098200422" sldId="1877"/>
        </pc:sldMkLst>
      </pc:sldChg>
      <pc:sldChg chg="add del">
        <pc:chgData name="Willigen, R.F. van der (Rob)" userId="b43bdd62-7b82-48e9-86cd-c7c10e260c14" providerId="ADAL" clId="{8CC1221C-8680-4689-8464-0BEDA949554D}" dt="2023-11-01T15:15:01.064" v="1239"/>
        <pc:sldMkLst>
          <pc:docMk/>
          <pc:sldMk cId="3094548638" sldId="1878"/>
        </pc:sldMkLst>
      </pc:sldChg>
      <pc:sldChg chg="add del">
        <pc:chgData name="Willigen, R.F. van der (Rob)" userId="b43bdd62-7b82-48e9-86cd-c7c10e260c14" providerId="ADAL" clId="{8CC1221C-8680-4689-8464-0BEDA949554D}" dt="2023-11-01T15:15:01.064" v="1239"/>
        <pc:sldMkLst>
          <pc:docMk/>
          <pc:sldMk cId="3458380819" sldId="1898"/>
        </pc:sldMkLst>
      </pc:sldChg>
      <pc:sldChg chg="add del">
        <pc:chgData name="Willigen, R.F. van der (Rob)" userId="b43bdd62-7b82-48e9-86cd-c7c10e260c14" providerId="ADAL" clId="{8CC1221C-8680-4689-8464-0BEDA949554D}" dt="2023-11-01T15:15:01.064" v="1239"/>
        <pc:sldMkLst>
          <pc:docMk/>
          <pc:sldMk cId="217844564" sldId="1900"/>
        </pc:sldMkLst>
      </pc:sldChg>
      <pc:sldChg chg="add del">
        <pc:chgData name="Willigen, R.F. van der (Rob)" userId="b43bdd62-7b82-48e9-86cd-c7c10e260c14" providerId="ADAL" clId="{8CC1221C-8680-4689-8464-0BEDA949554D}" dt="2023-11-01T15:15:01.064" v="1239"/>
        <pc:sldMkLst>
          <pc:docMk/>
          <pc:sldMk cId="2557362059" sldId="1901"/>
        </pc:sldMkLst>
      </pc:sldChg>
      <pc:sldChg chg="add del">
        <pc:chgData name="Willigen, R.F. van der (Rob)" userId="b43bdd62-7b82-48e9-86cd-c7c10e260c14" providerId="ADAL" clId="{8CC1221C-8680-4689-8464-0BEDA949554D}" dt="2023-11-01T15:15:01.064" v="1239"/>
        <pc:sldMkLst>
          <pc:docMk/>
          <pc:sldMk cId="64678054" sldId="1903"/>
        </pc:sldMkLst>
      </pc:sldChg>
      <pc:sldChg chg="add del">
        <pc:chgData name="Willigen, R.F. van der (Rob)" userId="b43bdd62-7b82-48e9-86cd-c7c10e260c14" providerId="ADAL" clId="{8CC1221C-8680-4689-8464-0BEDA949554D}" dt="2023-11-01T15:15:01.064" v="1239"/>
        <pc:sldMkLst>
          <pc:docMk/>
          <pc:sldMk cId="3295690303" sldId="1904"/>
        </pc:sldMkLst>
      </pc:sldChg>
      <pc:sldChg chg="add del">
        <pc:chgData name="Willigen, R.F. van der (Rob)" userId="b43bdd62-7b82-48e9-86cd-c7c10e260c14" providerId="ADAL" clId="{8CC1221C-8680-4689-8464-0BEDA949554D}" dt="2023-11-01T15:15:01.064" v="1239"/>
        <pc:sldMkLst>
          <pc:docMk/>
          <pc:sldMk cId="3590690114" sldId="1907"/>
        </pc:sldMkLst>
      </pc:sldChg>
      <pc:sldChg chg="add del">
        <pc:chgData name="Willigen, R.F. van der (Rob)" userId="b43bdd62-7b82-48e9-86cd-c7c10e260c14" providerId="ADAL" clId="{8CC1221C-8680-4689-8464-0BEDA949554D}" dt="2023-11-01T15:15:01.064" v="1239"/>
        <pc:sldMkLst>
          <pc:docMk/>
          <pc:sldMk cId="938264111" sldId="1908"/>
        </pc:sldMkLst>
      </pc:sldChg>
      <pc:sldChg chg="add del">
        <pc:chgData name="Willigen, R.F. van der (Rob)" userId="b43bdd62-7b82-48e9-86cd-c7c10e260c14" providerId="ADAL" clId="{8CC1221C-8680-4689-8464-0BEDA949554D}" dt="2023-11-01T15:15:01.064" v="1239"/>
        <pc:sldMkLst>
          <pc:docMk/>
          <pc:sldMk cId="599922303" sldId="1910"/>
        </pc:sldMkLst>
      </pc:sldChg>
      <pc:sldChg chg="add del">
        <pc:chgData name="Willigen, R.F. van der (Rob)" userId="b43bdd62-7b82-48e9-86cd-c7c10e260c14" providerId="ADAL" clId="{8CC1221C-8680-4689-8464-0BEDA949554D}" dt="2023-11-01T15:15:01.064" v="1239"/>
        <pc:sldMkLst>
          <pc:docMk/>
          <pc:sldMk cId="1035005200" sldId="1911"/>
        </pc:sldMkLst>
      </pc:sldChg>
      <pc:sldChg chg="modSp mod">
        <pc:chgData name="Willigen, R.F. van der (Rob)" userId="b43bdd62-7b82-48e9-86cd-c7c10e260c14" providerId="ADAL" clId="{8CC1221C-8680-4689-8464-0BEDA949554D}" dt="2023-11-01T12:23:57.950" v="688" actId="1076"/>
        <pc:sldMkLst>
          <pc:docMk/>
          <pc:sldMk cId="739956028" sldId="1912"/>
        </pc:sldMkLst>
        <pc:spChg chg="mod">
          <ac:chgData name="Willigen, R.F. van der (Rob)" userId="b43bdd62-7b82-48e9-86cd-c7c10e260c14" providerId="ADAL" clId="{8CC1221C-8680-4689-8464-0BEDA949554D}" dt="2023-11-01T12:23:57.950" v="688" actId="1076"/>
          <ac:spMkLst>
            <pc:docMk/>
            <pc:sldMk cId="739956028" sldId="1912"/>
            <ac:spMk id="3" creationId="{00000000-0000-0000-0000-000000000000}"/>
          </ac:spMkLst>
        </pc:spChg>
      </pc:sldChg>
      <pc:sldChg chg="add del">
        <pc:chgData name="Willigen, R.F. van der (Rob)" userId="b43bdd62-7b82-48e9-86cd-c7c10e260c14" providerId="ADAL" clId="{8CC1221C-8680-4689-8464-0BEDA949554D}" dt="2023-11-01T15:15:01.064" v="1239"/>
        <pc:sldMkLst>
          <pc:docMk/>
          <pc:sldMk cId="3597975272" sldId="1913"/>
        </pc:sldMkLst>
      </pc:sldChg>
      <pc:sldChg chg="add del">
        <pc:chgData name="Willigen, R.F. van der (Rob)" userId="b43bdd62-7b82-48e9-86cd-c7c10e260c14" providerId="ADAL" clId="{8CC1221C-8680-4689-8464-0BEDA949554D}" dt="2023-11-01T15:15:01.064" v="1239"/>
        <pc:sldMkLst>
          <pc:docMk/>
          <pc:sldMk cId="2910613373" sldId="1914"/>
        </pc:sldMkLst>
      </pc:sldChg>
      <pc:sldChg chg="add del">
        <pc:chgData name="Willigen, R.F. van der (Rob)" userId="b43bdd62-7b82-48e9-86cd-c7c10e260c14" providerId="ADAL" clId="{8CC1221C-8680-4689-8464-0BEDA949554D}" dt="2023-11-01T15:15:01.064" v="1239"/>
        <pc:sldMkLst>
          <pc:docMk/>
          <pc:sldMk cId="3405099017" sldId="1915"/>
        </pc:sldMkLst>
      </pc:sldChg>
      <pc:sldChg chg="add del">
        <pc:chgData name="Willigen, R.F. van der (Rob)" userId="b43bdd62-7b82-48e9-86cd-c7c10e260c14" providerId="ADAL" clId="{8CC1221C-8680-4689-8464-0BEDA949554D}" dt="2023-11-01T15:15:01.064" v="1239"/>
        <pc:sldMkLst>
          <pc:docMk/>
          <pc:sldMk cId="1268587868" sldId="1916"/>
        </pc:sldMkLst>
      </pc:sldChg>
      <pc:sldChg chg="add del">
        <pc:chgData name="Willigen, R.F. van der (Rob)" userId="b43bdd62-7b82-48e9-86cd-c7c10e260c14" providerId="ADAL" clId="{8CC1221C-8680-4689-8464-0BEDA949554D}" dt="2023-11-01T15:15:01.064" v="1239"/>
        <pc:sldMkLst>
          <pc:docMk/>
          <pc:sldMk cId="351465107" sldId="1917"/>
        </pc:sldMkLst>
      </pc:sldChg>
      <pc:sldChg chg="add del">
        <pc:chgData name="Willigen, R.F. van der (Rob)" userId="b43bdd62-7b82-48e9-86cd-c7c10e260c14" providerId="ADAL" clId="{8CC1221C-8680-4689-8464-0BEDA949554D}" dt="2023-11-01T15:15:01.064" v="1239"/>
        <pc:sldMkLst>
          <pc:docMk/>
          <pc:sldMk cId="424001269" sldId="1918"/>
        </pc:sldMkLst>
      </pc:sldChg>
      <pc:sldChg chg="add del">
        <pc:chgData name="Willigen, R.F. van der (Rob)" userId="b43bdd62-7b82-48e9-86cd-c7c10e260c14" providerId="ADAL" clId="{8CC1221C-8680-4689-8464-0BEDA949554D}" dt="2023-11-01T15:15:01.064" v="1239"/>
        <pc:sldMkLst>
          <pc:docMk/>
          <pc:sldMk cId="3981538841" sldId="1919"/>
        </pc:sldMkLst>
      </pc:sldChg>
      <pc:sldChg chg="add del">
        <pc:chgData name="Willigen, R.F. van der (Rob)" userId="b43bdd62-7b82-48e9-86cd-c7c10e260c14" providerId="ADAL" clId="{8CC1221C-8680-4689-8464-0BEDA949554D}" dt="2023-11-01T15:15:01.064" v="1239"/>
        <pc:sldMkLst>
          <pc:docMk/>
          <pc:sldMk cId="3691354258" sldId="1920"/>
        </pc:sldMkLst>
      </pc:sldChg>
      <pc:sldChg chg="modSp add del mod">
        <pc:chgData name="Willigen, R.F. van der (Rob)" userId="b43bdd62-7b82-48e9-86cd-c7c10e260c14" providerId="ADAL" clId="{8CC1221C-8680-4689-8464-0BEDA949554D}" dt="2023-11-01T14:04:58.058" v="1223" actId="20577"/>
        <pc:sldMkLst>
          <pc:docMk/>
          <pc:sldMk cId="711703970" sldId="1922"/>
        </pc:sldMkLst>
        <pc:spChg chg="mod">
          <ac:chgData name="Willigen, R.F. van der (Rob)" userId="b43bdd62-7b82-48e9-86cd-c7c10e260c14" providerId="ADAL" clId="{8CC1221C-8680-4689-8464-0BEDA949554D}" dt="2023-11-01T13:41:31.181" v="915" actId="20577"/>
          <ac:spMkLst>
            <pc:docMk/>
            <pc:sldMk cId="711703970" sldId="1922"/>
            <ac:spMk id="3" creationId="{D0567E5B-3163-5E0C-6FA3-CC1E29E5D2B0}"/>
          </ac:spMkLst>
        </pc:spChg>
        <pc:spChg chg="mod">
          <ac:chgData name="Willigen, R.F. van der (Rob)" userId="b43bdd62-7b82-48e9-86cd-c7c10e260c14" providerId="ADAL" clId="{8CC1221C-8680-4689-8464-0BEDA949554D}" dt="2023-11-01T14:04:58.058" v="1223" actId="20577"/>
          <ac:spMkLst>
            <pc:docMk/>
            <pc:sldMk cId="711703970" sldId="1922"/>
            <ac:spMk id="5" creationId="{2B7E5F99-E4B2-3484-BE9C-B5CBCB55F70A}"/>
          </ac:spMkLst>
        </pc:spChg>
      </pc:sldChg>
      <pc:sldChg chg="add del">
        <pc:chgData name="Willigen, R.F. van der (Rob)" userId="b43bdd62-7b82-48e9-86cd-c7c10e260c14" providerId="ADAL" clId="{8CC1221C-8680-4689-8464-0BEDA949554D}" dt="2023-11-01T15:15:01.064" v="1239"/>
        <pc:sldMkLst>
          <pc:docMk/>
          <pc:sldMk cId="824482352" sldId="1931"/>
        </pc:sldMkLst>
      </pc:sldChg>
      <pc:sldChg chg="add del">
        <pc:chgData name="Willigen, R.F. van der (Rob)" userId="b43bdd62-7b82-48e9-86cd-c7c10e260c14" providerId="ADAL" clId="{8CC1221C-8680-4689-8464-0BEDA949554D}" dt="2023-11-01T15:15:01.064" v="1239"/>
        <pc:sldMkLst>
          <pc:docMk/>
          <pc:sldMk cId="350491618" sldId="1932"/>
        </pc:sldMkLst>
      </pc:sldChg>
      <pc:sldChg chg="modSp mod ord">
        <pc:chgData name="Willigen, R.F. van der (Rob)" userId="b43bdd62-7b82-48e9-86cd-c7c10e260c14" providerId="ADAL" clId="{8CC1221C-8680-4689-8464-0BEDA949554D}" dt="2023-11-01T12:14:30.522" v="480" actId="20577"/>
        <pc:sldMkLst>
          <pc:docMk/>
          <pc:sldMk cId="1156273310" sldId="1935"/>
        </pc:sldMkLst>
        <pc:spChg chg="mod">
          <ac:chgData name="Willigen, R.F. van der (Rob)" userId="b43bdd62-7b82-48e9-86cd-c7c10e260c14" providerId="ADAL" clId="{8CC1221C-8680-4689-8464-0BEDA949554D}" dt="2023-11-01T12:14:30.522" v="480" actId="20577"/>
          <ac:spMkLst>
            <pc:docMk/>
            <pc:sldMk cId="1156273310" sldId="1935"/>
            <ac:spMk id="7" creationId="{E264C3F4-6E9A-5082-FDEF-253114A18949}"/>
          </ac:spMkLst>
        </pc:spChg>
      </pc:sldChg>
      <pc:sldChg chg="ord">
        <pc:chgData name="Willigen, R.F. van der (Rob)" userId="b43bdd62-7b82-48e9-86cd-c7c10e260c14" providerId="ADAL" clId="{8CC1221C-8680-4689-8464-0BEDA949554D}" dt="2023-11-01T12:11:32.660" v="347"/>
        <pc:sldMkLst>
          <pc:docMk/>
          <pc:sldMk cId="3967285276" sldId="1936"/>
        </pc:sldMkLst>
      </pc:sldChg>
      <pc:sldChg chg="add del">
        <pc:chgData name="Willigen, R.F. van der (Rob)" userId="b43bdd62-7b82-48e9-86cd-c7c10e260c14" providerId="ADAL" clId="{8CC1221C-8680-4689-8464-0BEDA949554D}" dt="2023-11-01T15:15:01.064" v="1239"/>
        <pc:sldMkLst>
          <pc:docMk/>
          <pc:sldMk cId="2506281767" sldId="1938"/>
        </pc:sldMkLst>
      </pc:sldChg>
      <pc:sldChg chg="add del">
        <pc:chgData name="Willigen, R.F. van der (Rob)" userId="b43bdd62-7b82-48e9-86cd-c7c10e260c14" providerId="ADAL" clId="{8CC1221C-8680-4689-8464-0BEDA949554D}" dt="2023-11-01T15:15:01.064" v="1239"/>
        <pc:sldMkLst>
          <pc:docMk/>
          <pc:sldMk cId="3782009186" sldId="1939"/>
        </pc:sldMkLst>
      </pc:sldChg>
      <pc:sldChg chg="add">
        <pc:chgData name="Willigen, R.F. van der (Rob)" userId="b43bdd62-7b82-48e9-86cd-c7c10e260c14" providerId="ADAL" clId="{8CC1221C-8680-4689-8464-0BEDA949554D}" dt="2023-11-01T12:31:04.114" v="689"/>
        <pc:sldMkLst>
          <pc:docMk/>
          <pc:sldMk cId="3799599723" sldId="1940"/>
        </pc:sldMkLst>
      </pc:sldChg>
      <pc:sldChg chg="add del">
        <pc:chgData name="Willigen, R.F. van der (Rob)" userId="b43bdd62-7b82-48e9-86cd-c7c10e260c14" providerId="ADAL" clId="{8CC1221C-8680-4689-8464-0BEDA949554D}" dt="2023-11-01T15:15:01.064" v="1239"/>
        <pc:sldMkLst>
          <pc:docMk/>
          <pc:sldMk cId="2538182378" sldId="1941"/>
        </pc:sldMkLst>
      </pc:sldChg>
      <pc:sldChg chg="del">
        <pc:chgData name="Willigen, R.F. van der (Rob)" userId="b43bdd62-7b82-48e9-86cd-c7c10e260c14" providerId="ADAL" clId="{8CC1221C-8680-4689-8464-0BEDA949554D}" dt="2023-11-01T12:06:18.215" v="150" actId="47"/>
        <pc:sldMkLst>
          <pc:docMk/>
          <pc:sldMk cId="1022086354" sldId="1956"/>
        </pc:sldMkLst>
      </pc:sldChg>
      <pc:sldChg chg="add">
        <pc:chgData name="Willigen, R.F. van der (Rob)" userId="b43bdd62-7b82-48e9-86cd-c7c10e260c14" providerId="ADAL" clId="{8CC1221C-8680-4689-8464-0BEDA949554D}" dt="2023-11-01T12:31:04.114" v="689"/>
        <pc:sldMkLst>
          <pc:docMk/>
          <pc:sldMk cId="1345911518" sldId="1959"/>
        </pc:sldMkLst>
      </pc:sldChg>
      <pc:sldChg chg="del">
        <pc:chgData name="Willigen, R.F. van der (Rob)" userId="b43bdd62-7b82-48e9-86cd-c7c10e260c14" providerId="ADAL" clId="{8CC1221C-8680-4689-8464-0BEDA949554D}" dt="2023-11-01T12:07:42.987" v="151" actId="47"/>
        <pc:sldMkLst>
          <pc:docMk/>
          <pc:sldMk cId="2355962246" sldId="1959"/>
        </pc:sldMkLst>
      </pc:sldChg>
      <pc:sldChg chg="add">
        <pc:chgData name="Willigen, R.F. van der (Rob)" userId="b43bdd62-7b82-48e9-86cd-c7c10e260c14" providerId="ADAL" clId="{8CC1221C-8680-4689-8464-0BEDA949554D}" dt="2023-11-01T12:31:04.114" v="689"/>
        <pc:sldMkLst>
          <pc:docMk/>
          <pc:sldMk cId="2052959113" sldId="1962"/>
        </pc:sldMkLst>
      </pc:sldChg>
      <pc:sldChg chg="del">
        <pc:chgData name="Willigen, R.F. van der (Rob)" userId="b43bdd62-7b82-48e9-86cd-c7c10e260c14" providerId="ADAL" clId="{8CC1221C-8680-4689-8464-0BEDA949554D}" dt="2023-11-01T12:37:49.684" v="824" actId="47"/>
        <pc:sldMkLst>
          <pc:docMk/>
          <pc:sldMk cId="1720877482" sldId="1963"/>
        </pc:sldMkLst>
      </pc:sldChg>
      <pc:sldChg chg="del">
        <pc:chgData name="Willigen, R.F. van der (Rob)" userId="b43bdd62-7b82-48e9-86cd-c7c10e260c14" providerId="ADAL" clId="{8CC1221C-8680-4689-8464-0BEDA949554D}" dt="2023-11-01T12:07:53.052" v="152" actId="47"/>
        <pc:sldMkLst>
          <pc:docMk/>
          <pc:sldMk cId="2783246361" sldId="1966"/>
        </pc:sldMkLst>
      </pc:sldChg>
      <pc:sldChg chg="del">
        <pc:chgData name="Willigen, R.F. van der (Rob)" userId="b43bdd62-7b82-48e9-86cd-c7c10e260c14" providerId="ADAL" clId="{8CC1221C-8680-4689-8464-0BEDA949554D}" dt="2023-11-01T12:07:53.052" v="152" actId="47"/>
        <pc:sldMkLst>
          <pc:docMk/>
          <pc:sldMk cId="1921476098" sldId="1968"/>
        </pc:sldMkLst>
      </pc:sldChg>
      <pc:sldChg chg="del">
        <pc:chgData name="Willigen, R.F. van der (Rob)" userId="b43bdd62-7b82-48e9-86cd-c7c10e260c14" providerId="ADAL" clId="{8CC1221C-8680-4689-8464-0BEDA949554D}" dt="2023-11-01T12:07:53.052" v="152" actId="47"/>
        <pc:sldMkLst>
          <pc:docMk/>
          <pc:sldMk cId="2228814664" sldId="1972"/>
        </pc:sldMkLst>
      </pc:sldChg>
      <pc:sldChg chg="del">
        <pc:chgData name="Willigen, R.F. van der (Rob)" userId="b43bdd62-7b82-48e9-86cd-c7c10e260c14" providerId="ADAL" clId="{8CC1221C-8680-4689-8464-0BEDA949554D}" dt="2023-11-01T12:07:42.987" v="151" actId="47"/>
        <pc:sldMkLst>
          <pc:docMk/>
          <pc:sldMk cId="2309398678" sldId="1973"/>
        </pc:sldMkLst>
      </pc:sldChg>
      <pc:sldChg chg="del">
        <pc:chgData name="Willigen, R.F. van der (Rob)" userId="b43bdd62-7b82-48e9-86cd-c7c10e260c14" providerId="ADAL" clId="{8CC1221C-8680-4689-8464-0BEDA949554D}" dt="2023-11-01T12:37:49.684" v="824" actId="47"/>
        <pc:sldMkLst>
          <pc:docMk/>
          <pc:sldMk cId="745606269" sldId="1979"/>
        </pc:sldMkLst>
      </pc:sldChg>
      <pc:sldChg chg="del">
        <pc:chgData name="Willigen, R.F. van der (Rob)" userId="b43bdd62-7b82-48e9-86cd-c7c10e260c14" providerId="ADAL" clId="{8CC1221C-8680-4689-8464-0BEDA949554D}" dt="2023-11-01T12:07:53.052" v="152" actId="47"/>
        <pc:sldMkLst>
          <pc:docMk/>
          <pc:sldMk cId="3874990387" sldId="1980"/>
        </pc:sldMkLst>
      </pc:sldChg>
      <pc:sldChg chg="add">
        <pc:chgData name="Willigen, R.F. van der (Rob)" userId="b43bdd62-7b82-48e9-86cd-c7c10e260c14" providerId="ADAL" clId="{8CC1221C-8680-4689-8464-0BEDA949554D}" dt="2023-11-01T12:34:17.637" v="690"/>
        <pc:sldMkLst>
          <pc:docMk/>
          <pc:sldMk cId="3791153019" sldId="1981"/>
        </pc:sldMkLst>
      </pc:sldChg>
      <pc:sldChg chg="add del">
        <pc:chgData name="Willigen, R.F. van der (Rob)" userId="b43bdd62-7b82-48e9-86cd-c7c10e260c14" providerId="ADAL" clId="{8CC1221C-8680-4689-8464-0BEDA949554D}" dt="2023-11-01T15:15:01.064" v="1239"/>
        <pc:sldMkLst>
          <pc:docMk/>
          <pc:sldMk cId="3597165944" sldId="1982"/>
        </pc:sldMkLst>
      </pc:sldChg>
      <pc:sldChg chg="add del">
        <pc:chgData name="Willigen, R.F. van der (Rob)" userId="b43bdd62-7b82-48e9-86cd-c7c10e260c14" providerId="ADAL" clId="{8CC1221C-8680-4689-8464-0BEDA949554D}" dt="2023-11-01T15:15:01.064" v="1239"/>
        <pc:sldMkLst>
          <pc:docMk/>
          <pc:sldMk cId="146585510" sldId="1983"/>
        </pc:sldMkLst>
      </pc:sldChg>
      <pc:sldChg chg="del">
        <pc:chgData name="Willigen, R.F. van der (Rob)" userId="b43bdd62-7b82-48e9-86cd-c7c10e260c14" providerId="ADAL" clId="{8CC1221C-8680-4689-8464-0BEDA949554D}" dt="2023-11-01T12:07:53.052" v="152" actId="47"/>
        <pc:sldMkLst>
          <pc:docMk/>
          <pc:sldMk cId="3144809320" sldId="1983"/>
        </pc:sldMkLst>
      </pc:sldChg>
      <pc:sldChg chg="modSp mod">
        <pc:chgData name="Willigen, R.F. van der (Rob)" userId="b43bdd62-7b82-48e9-86cd-c7c10e260c14" providerId="ADAL" clId="{8CC1221C-8680-4689-8464-0BEDA949554D}" dt="2023-11-01T12:14:00.185" v="468" actId="790"/>
        <pc:sldMkLst>
          <pc:docMk/>
          <pc:sldMk cId="293356071" sldId="1984"/>
        </pc:sldMkLst>
        <pc:spChg chg="mod">
          <ac:chgData name="Willigen, R.F. van der (Rob)" userId="b43bdd62-7b82-48e9-86cd-c7c10e260c14" providerId="ADAL" clId="{8CC1221C-8680-4689-8464-0BEDA949554D}" dt="2023-11-01T12:14:00.185" v="468" actId="790"/>
          <ac:spMkLst>
            <pc:docMk/>
            <pc:sldMk cId="293356071" sldId="1984"/>
            <ac:spMk id="8" creationId="{00000000-0000-0000-0000-000000000000}"/>
          </ac:spMkLst>
        </pc:spChg>
        <pc:grpChg chg="mod">
          <ac:chgData name="Willigen, R.F. van der (Rob)" userId="b43bdd62-7b82-48e9-86cd-c7c10e260c14" providerId="ADAL" clId="{8CC1221C-8680-4689-8464-0BEDA949554D}" dt="2023-11-01T12:13:33.007" v="465" actId="14100"/>
          <ac:grpSpMkLst>
            <pc:docMk/>
            <pc:sldMk cId="293356071" sldId="1984"/>
            <ac:grpSpMk id="4" creationId="{00000000-0000-0000-0000-000000000000}"/>
          </ac:grpSpMkLst>
        </pc:grpChg>
      </pc:sldChg>
      <pc:sldChg chg="add del">
        <pc:chgData name="Willigen, R.F. van der (Rob)" userId="b43bdd62-7b82-48e9-86cd-c7c10e260c14" providerId="ADAL" clId="{8CC1221C-8680-4689-8464-0BEDA949554D}" dt="2023-11-01T15:15:01.064" v="1239"/>
        <pc:sldMkLst>
          <pc:docMk/>
          <pc:sldMk cId="0" sldId="1985"/>
        </pc:sldMkLst>
      </pc:sldChg>
      <pc:sldChg chg="del">
        <pc:chgData name="Willigen, R.F. van der (Rob)" userId="b43bdd62-7b82-48e9-86cd-c7c10e260c14" providerId="ADAL" clId="{8CC1221C-8680-4689-8464-0BEDA949554D}" dt="2023-11-01T12:07:53.052" v="152" actId="47"/>
        <pc:sldMkLst>
          <pc:docMk/>
          <pc:sldMk cId="4021045386" sldId="1987"/>
        </pc:sldMkLst>
      </pc:sldChg>
      <pc:sldChg chg="del">
        <pc:chgData name="Willigen, R.F. van der (Rob)" userId="b43bdd62-7b82-48e9-86cd-c7c10e260c14" providerId="ADAL" clId="{8CC1221C-8680-4689-8464-0BEDA949554D}" dt="2023-11-01T12:07:53.052" v="152" actId="47"/>
        <pc:sldMkLst>
          <pc:docMk/>
          <pc:sldMk cId="3120627163" sldId="1991"/>
        </pc:sldMkLst>
      </pc:sldChg>
      <pc:sldChg chg="add del">
        <pc:chgData name="Willigen, R.F. van der (Rob)" userId="b43bdd62-7b82-48e9-86cd-c7c10e260c14" providerId="ADAL" clId="{8CC1221C-8680-4689-8464-0BEDA949554D}" dt="2023-11-01T15:15:01.064" v="1239"/>
        <pc:sldMkLst>
          <pc:docMk/>
          <pc:sldMk cId="1276938830" sldId="1992"/>
        </pc:sldMkLst>
      </pc:sldChg>
      <pc:sldChg chg="del">
        <pc:chgData name="Willigen, R.F. van der (Rob)" userId="b43bdd62-7b82-48e9-86cd-c7c10e260c14" providerId="ADAL" clId="{8CC1221C-8680-4689-8464-0BEDA949554D}" dt="2023-11-01T12:07:42.987" v="151" actId="47"/>
        <pc:sldMkLst>
          <pc:docMk/>
          <pc:sldMk cId="1806392458" sldId="1992"/>
        </pc:sldMkLst>
      </pc:sldChg>
      <pc:sldChg chg="add del">
        <pc:chgData name="Willigen, R.F. van der (Rob)" userId="b43bdd62-7b82-48e9-86cd-c7c10e260c14" providerId="ADAL" clId="{8CC1221C-8680-4689-8464-0BEDA949554D}" dt="2023-11-01T15:15:01.064" v="1239"/>
        <pc:sldMkLst>
          <pc:docMk/>
          <pc:sldMk cId="3238880106" sldId="1993"/>
        </pc:sldMkLst>
      </pc:sldChg>
      <pc:sldChg chg="del">
        <pc:chgData name="Willigen, R.F. van der (Rob)" userId="b43bdd62-7b82-48e9-86cd-c7c10e260c14" providerId="ADAL" clId="{8CC1221C-8680-4689-8464-0BEDA949554D}" dt="2023-11-01T12:07:53.052" v="152" actId="47"/>
        <pc:sldMkLst>
          <pc:docMk/>
          <pc:sldMk cId="3404388238" sldId="1993"/>
        </pc:sldMkLst>
      </pc:sldChg>
      <pc:sldChg chg="add del">
        <pc:chgData name="Willigen, R.F. van der (Rob)" userId="b43bdd62-7b82-48e9-86cd-c7c10e260c14" providerId="ADAL" clId="{8CC1221C-8680-4689-8464-0BEDA949554D}" dt="2023-11-01T15:15:01.064" v="1239"/>
        <pc:sldMkLst>
          <pc:docMk/>
          <pc:sldMk cId="751210631" sldId="1994"/>
        </pc:sldMkLst>
      </pc:sldChg>
      <pc:sldChg chg="del">
        <pc:chgData name="Willigen, R.F. van der (Rob)" userId="b43bdd62-7b82-48e9-86cd-c7c10e260c14" providerId="ADAL" clId="{8CC1221C-8680-4689-8464-0BEDA949554D}" dt="2023-11-01T12:07:53.052" v="152" actId="47"/>
        <pc:sldMkLst>
          <pc:docMk/>
          <pc:sldMk cId="1821547965" sldId="1995"/>
        </pc:sldMkLst>
      </pc:sldChg>
      <pc:sldChg chg="add del">
        <pc:chgData name="Willigen, R.F. van der (Rob)" userId="b43bdd62-7b82-48e9-86cd-c7c10e260c14" providerId="ADAL" clId="{8CC1221C-8680-4689-8464-0BEDA949554D}" dt="2023-11-01T15:15:01.064" v="1239"/>
        <pc:sldMkLst>
          <pc:docMk/>
          <pc:sldMk cId="323640919" sldId="1997"/>
        </pc:sldMkLst>
      </pc:sldChg>
      <pc:sldChg chg="del">
        <pc:chgData name="Willigen, R.F. van der (Rob)" userId="b43bdd62-7b82-48e9-86cd-c7c10e260c14" providerId="ADAL" clId="{8CC1221C-8680-4689-8464-0BEDA949554D}" dt="2023-11-01T12:07:42.987" v="151" actId="47"/>
        <pc:sldMkLst>
          <pc:docMk/>
          <pc:sldMk cId="3960494341" sldId="1997"/>
        </pc:sldMkLst>
      </pc:sldChg>
      <pc:sldChg chg="del">
        <pc:chgData name="Willigen, R.F. van der (Rob)" userId="b43bdd62-7b82-48e9-86cd-c7c10e260c14" providerId="ADAL" clId="{8CC1221C-8680-4689-8464-0BEDA949554D}" dt="2023-11-01T12:37:49.684" v="824" actId="47"/>
        <pc:sldMkLst>
          <pc:docMk/>
          <pc:sldMk cId="3928399175" sldId="1998"/>
        </pc:sldMkLst>
      </pc:sldChg>
      <pc:sldChg chg="del">
        <pc:chgData name="Willigen, R.F. van der (Rob)" userId="b43bdd62-7b82-48e9-86cd-c7c10e260c14" providerId="ADAL" clId="{8CC1221C-8680-4689-8464-0BEDA949554D}" dt="2023-11-01T12:37:49.684" v="824" actId="47"/>
        <pc:sldMkLst>
          <pc:docMk/>
          <pc:sldMk cId="1730383901" sldId="1999"/>
        </pc:sldMkLst>
      </pc:sldChg>
      <pc:sldChg chg="del">
        <pc:chgData name="Willigen, R.F. van der (Rob)" userId="b43bdd62-7b82-48e9-86cd-c7c10e260c14" providerId="ADAL" clId="{8CC1221C-8680-4689-8464-0BEDA949554D}" dt="2023-11-01T12:37:49.684" v="824" actId="47"/>
        <pc:sldMkLst>
          <pc:docMk/>
          <pc:sldMk cId="2081298573" sldId="2000"/>
        </pc:sldMkLst>
      </pc:sldChg>
      <pc:sldChg chg="del">
        <pc:chgData name="Willigen, R.F. van der (Rob)" userId="b43bdd62-7b82-48e9-86cd-c7c10e260c14" providerId="ADAL" clId="{8CC1221C-8680-4689-8464-0BEDA949554D}" dt="2023-11-01T12:37:49.684" v="824" actId="47"/>
        <pc:sldMkLst>
          <pc:docMk/>
          <pc:sldMk cId="1419222892" sldId="2001"/>
        </pc:sldMkLst>
      </pc:sldChg>
      <pc:sldChg chg="del">
        <pc:chgData name="Willigen, R.F. van der (Rob)" userId="b43bdd62-7b82-48e9-86cd-c7c10e260c14" providerId="ADAL" clId="{8CC1221C-8680-4689-8464-0BEDA949554D}" dt="2023-11-01T12:37:49.684" v="824" actId="47"/>
        <pc:sldMkLst>
          <pc:docMk/>
          <pc:sldMk cId="1869243703" sldId="2002"/>
        </pc:sldMkLst>
      </pc:sldChg>
      <pc:sldChg chg="del">
        <pc:chgData name="Willigen, R.F. van der (Rob)" userId="b43bdd62-7b82-48e9-86cd-c7c10e260c14" providerId="ADAL" clId="{8CC1221C-8680-4689-8464-0BEDA949554D}" dt="2023-11-01T12:37:49.684" v="824" actId="47"/>
        <pc:sldMkLst>
          <pc:docMk/>
          <pc:sldMk cId="1375534003" sldId="2003"/>
        </pc:sldMkLst>
      </pc:sldChg>
      <pc:sldChg chg="del">
        <pc:chgData name="Willigen, R.F. van der (Rob)" userId="b43bdd62-7b82-48e9-86cd-c7c10e260c14" providerId="ADAL" clId="{8CC1221C-8680-4689-8464-0BEDA949554D}" dt="2023-11-01T12:37:49.684" v="824" actId="47"/>
        <pc:sldMkLst>
          <pc:docMk/>
          <pc:sldMk cId="653605927" sldId="2004"/>
        </pc:sldMkLst>
      </pc:sldChg>
      <pc:sldChg chg="del">
        <pc:chgData name="Willigen, R.F. van der (Rob)" userId="b43bdd62-7b82-48e9-86cd-c7c10e260c14" providerId="ADAL" clId="{8CC1221C-8680-4689-8464-0BEDA949554D}" dt="2023-11-01T12:37:49.684" v="824" actId="47"/>
        <pc:sldMkLst>
          <pc:docMk/>
          <pc:sldMk cId="965447764" sldId="2005"/>
        </pc:sldMkLst>
      </pc:sldChg>
      <pc:sldChg chg="del">
        <pc:chgData name="Willigen, R.F. van der (Rob)" userId="b43bdd62-7b82-48e9-86cd-c7c10e260c14" providerId="ADAL" clId="{8CC1221C-8680-4689-8464-0BEDA949554D}" dt="2023-11-01T12:37:49.684" v="824" actId="47"/>
        <pc:sldMkLst>
          <pc:docMk/>
          <pc:sldMk cId="1673339219" sldId="2006"/>
        </pc:sldMkLst>
      </pc:sldChg>
      <pc:sldChg chg="del">
        <pc:chgData name="Willigen, R.F. van der (Rob)" userId="b43bdd62-7b82-48e9-86cd-c7c10e260c14" providerId="ADAL" clId="{8CC1221C-8680-4689-8464-0BEDA949554D}" dt="2023-11-01T12:37:49.684" v="824" actId="47"/>
        <pc:sldMkLst>
          <pc:docMk/>
          <pc:sldMk cId="4009749211" sldId="2007"/>
        </pc:sldMkLst>
      </pc:sldChg>
      <pc:sldChg chg="del">
        <pc:chgData name="Willigen, R.F. van der (Rob)" userId="b43bdd62-7b82-48e9-86cd-c7c10e260c14" providerId="ADAL" clId="{8CC1221C-8680-4689-8464-0BEDA949554D}" dt="2023-11-01T12:37:49.684" v="824" actId="47"/>
        <pc:sldMkLst>
          <pc:docMk/>
          <pc:sldMk cId="2905310073" sldId="2009"/>
        </pc:sldMkLst>
      </pc:sldChg>
      <pc:sldChg chg="del">
        <pc:chgData name="Willigen, R.F. van der (Rob)" userId="b43bdd62-7b82-48e9-86cd-c7c10e260c14" providerId="ADAL" clId="{8CC1221C-8680-4689-8464-0BEDA949554D}" dt="2023-11-01T12:37:49.684" v="824" actId="47"/>
        <pc:sldMkLst>
          <pc:docMk/>
          <pc:sldMk cId="94033978" sldId="2010"/>
        </pc:sldMkLst>
      </pc:sldChg>
      <pc:sldChg chg="modSp mod">
        <pc:chgData name="Willigen, R.F. van der (Rob)" userId="b43bdd62-7b82-48e9-86cd-c7c10e260c14" providerId="ADAL" clId="{8CC1221C-8680-4689-8464-0BEDA949554D}" dt="2023-11-01T12:17:21.375" v="562" actId="14100"/>
        <pc:sldMkLst>
          <pc:docMk/>
          <pc:sldMk cId="1658287487" sldId="2011"/>
        </pc:sldMkLst>
        <pc:spChg chg="mod">
          <ac:chgData name="Willigen, R.F. van der (Rob)" userId="b43bdd62-7b82-48e9-86cd-c7c10e260c14" providerId="ADAL" clId="{8CC1221C-8680-4689-8464-0BEDA949554D}" dt="2023-11-01T12:17:16.087" v="560" actId="1076"/>
          <ac:spMkLst>
            <pc:docMk/>
            <pc:sldMk cId="1658287487" sldId="2011"/>
            <ac:spMk id="8" creationId="{00000000-0000-0000-0000-000000000000}"/>
          </ac:spMkLst>
        </pc:spChg>
        <pc:grpChg chg="mod">
          <ac:chgData name="Willigen, R.F. van der (Rob)" userId="b43bdd62-7b82-48e9-86cd-c7c10e260c14" providerId="ADAL" clId="{8CC1221C-8680-4689-8464-0BEDA949554D}" dt="2023-11-01T12:17:21.375" v="562" actId="14100"/>
          <ac:grpSpMkLst>
            <pc:docMk/>
            <pc:sldMk cId="1658287487" sldId="2011"/>
            <ac:grpSpMk id="4" creationId="{00000000-0000-0000-0000-000000000000}"/>
          </ac:grpSpMkLst>
        </pc:grpChg>
      </pc:sldChg>
      <pc:sldChg chg="del">
        <pc:chgData name="Willigen, R.F. van der (Rob)" userId="b43bdd62-7b82-48e9-86cd-c7c10e260c14" providerId="ADAL" clId="{8CC1221C-8680-4689-8464-0BEDA949554D}" dt="2023-11-01T12:19:02.543" v="602" actId="47"/>
        <pc:sldMkLst>
          <pc:docMk/>
          <pc:sldMk cId="2737399939" sldId="2017"/>
        </pc:sldMkLst>
      </pc:sldChg>
      <pc:sldChg chg="del">
        <pc:chgData name="Willigen, R.F. van der (Rob)" userId="b43bdd62-7b82-48e9-86cd-c7c10e260c14" providerId="ADAL" clId="{8CC1221C-8680-4689-8464-0BEDA949554D}" dt="2023-11-01T12:19:03.310" v="603" actId="47"/>
        <pc:sldMkLst>
          <pc:docMk/>
          <pc:sldMk cId="4282199978" sldId="2018"/>
        </pc:sldMkLst>
      </pc:sldChg>
      <pc:sldChg chg="del">
        <pc:chgData name="Willigen, R.F. van der (Rob)" userId="b43bdd62-7b82-48e9-86cd-c7c10e260c14" providerId="ADAL" clId="{8CC1221C-8680-4689-8464-0BEDA949554D}" dt="2023-11-01T12:22:13.289" v="609" actId="47"/>
        <pc:sldMkLst>
          <pc:docMk/>
          <pc:sldMk cId="4287395421" sldId="2020"/>
        </pc:sldMkLst>
      </pc:sldChg>
      <pc:sldChg chg="addSp modSp mod ord">
        <pc:chgData name="Willigen, R.F. van der (Rob)" userId="b43bdd62-7b82-48e9-86cd-c7c10e260c14" providerId="ADAL" clId="{8CC1221C-8680-4689-8464-0BEDA949554D}" dt="2023-11-01T12:18:51.191" v="601" actId="1076"/>
        <pc:sldMkLst>
          <pc:docMk/>
          <pc:sldMk cId="4045131426" sldId="2021"/>
        </pc:sldMkLst>
        <pc:spChg chg="add mod">
          <ac:chgData name="Willigen, R.F. van der (Rob)" userId="b43bdd62-7b82-48e9-86cd-c7c10e260c14" providerId="ADAL" clId="{8CC1221C-8680-4689-8464-0BEDA949554D}" dt="2023-11-01T12:18:51.191" v="601" actId="1076"/>
          <ac:spMkLst>
            <pc:docMk/>
            <pc:sldMk cId="4045131426" sldId="2021"/>
            <ac:spMk id="2" creationId="{E9BEC23B-364D-FA11-A7F5-DC66FE1BD7F4}"/>
          </ac:spMkLst>
        </pc:spChg>
        <pc:spChg chg="mod">
          <ac:chgData name="Willigen, R.F. van der (Rob)" userId="b43bdd62-7b82-48e9-86cd-c7c10e260c14" providerId="ADAL" clId="{8CC1221C-8680-4689-8464-0BEDA949554D}" dt="2023-11-01T12:15:55.480" v="501" actId="14100"/>
          <ac:spMkLst>
            <pc:docMk/>
            <pc:sldMk cId="4045131426" sldId="2021"/>
            <ac:spMk id="5" creationId="{1AC681A2-4932-877B-7700-14C2DAA268F0}"/>
          </ac:spMkLst>
        </pc:spChg>
        <pc:spChg chg="mod">
          <ac:chgData name="Willigen, R.F. van der (Rob)" userId="b43bdd62-7b82-48e9-86cd-c7c10e260c14" providerId="ADAL" clId="{8CC1221C-8680-4689-8464-0BEDA949554D}" dt="2023-11-01T12:15:48.215" v="499" actId="14100"/>
          <ac:spMkLst>
            <pc:docMk/>
            <pc:sldMk cId="4045131426" sldId="2021"/>
            <ac:spMk id="9" creationId="{B07D0F75-0FB7-2716-C2D6-C8D9DA37DE06}"/>
          </ac:spMkLst>
        </pc:spChg>
        <pc:grpChg chg="mod">
          <ac:chgData name="Willigen, R.F. van der (Rob)" userId="b43bdd62-7b82-48e9-86cd-c7c10e260c14" providerId="ADAL" clId="{8CC1221C-8680-4689-8464-0BEDA949554D}" dt="2023-11-01T12:15:39.879" v="497" actId="14100"/>
          <ac:grpSpMkLst>
            <pc:docMk/>
            <pc:sldMk cId="4045131426" sldId="2021"/>
            <ac:grpSpMk id="6" creationId="{EBD092A4-4706-DA30-5DCA-584F26C8FD87}"/>
          </ac:grpSpMkLst>
        </pc:grpChg>
        <pc:picChg chg="mod">
          <ac:chgData name="Willigen, R.F. van der (Rob)" userId="b43bdd62-7b82-48e9-86cd-c7c10e260c14" providerId="ADAL" clId="{8CC1221C-8680-4689-8464-0BEDA949554D}" dt="2023-11-01T12:15:51.216" v="500" actId="1076"/>
          <ac:picMkLst>
            <pc:docMk/>
            <pc:sldMk cId="4045131426" sldId="2021"/>
            <ac:picMk id="13314" creationId="{7220507B-E63A-161D-CC73-8009DCCB3AF1}"/>
          </ac:picMkLst>
        </pc:picChg>
      </pc:sldChg>
      <pc:sldChg chg="del">
        <pc:chgData name="Willigen, R.F. van der (Rob)" userId="b43bdd62-7b82-48e9-86cd-c7c10e260c14" providerId="ADAL" clId="{8CC1221C-8680-4689-8464-0BEDA949554D}" dt="2023-11-01T12:37:49.684" v="824" actId="47"/>
        <pc:sldMkLst>
          <pc:docMk/>
          <pc:sldMk cId="2500261392" sldId="2022"/>
        </pc:sldMkLst>
      </pc:sldChg>
      <pc:sldChg chg="del">
        <pc:chgData name="Willigen, R.F. van der (Rob)" userId="b43bdd62-7b82-48e9-86cd-c7c10e260c14" providerId="ADAL" clId="{8CC1221C-8680-4689-8464-0BEDA949554D}" dt="2023-11-01T12:37:49.684" v="824" actId="47"/>
        <pc:sldMkLst>
          <pc:docMk/>
          <pc:sldMk cId="1426449489" sldId="2023"/>
        </pc:sldMkLst>
      </pc:sldChg>
      <pc:sldChg chg="modSp add mod ord">
        <pc:chgData name="Willigen, R.F. van der (Rob)" userId="b43bdd62-7b82-48e9-86cd-c7c10e260c14" providerId="ADAL" clId="{8CC1221C-8680-4689-8464-0BEDA949554D}" dt="2023-11-01T12:08:58.511" v="196" actId="14100"/>
        <pc:sldMkLst>
          <pc:docMk/>
          <pc:sldMk cId="1887895933" sldId="2025"/>
        </pc:sldMkLst>
        <pc:spChg chg="mod">
          <ac:chgData name="Willigen, R.F. van der (Rob)" userId="b43bdd62-7b82-48e9-86cd-c7c10e260c14" providerId="ADAL" clId="{8CC1221C-8680-4689-8464-0BEDA949554D}" dt="2023-11-01T12:08:53.675" v="195" actId="20577"/>
          <ac:spMkLst>
            <pc:docMk/>
            <pc:sldMk cId="1887895933" sldId="2025"/>
            <ac:spMk id="8" creationId="{00000000-0000-0000-0000-000000000000}"/>
          </ac:spMkLst>
        </pc:spChg>
        <pc:grpChg chg="mod">
          <ac:chgData name="Willigen, R.F. van der (Rob)" userId="b43bdd62-7b82-48e9-86cd-c7c10e260c14" providerId="ADAL" clId="{8CC1221C-8680-4689-8464-0BEDA949554D}" dt="2023-11-01T12:08:58.511" v="196" actId="14100"/>
          <ac:grpSpMkLst>
            <pc:docMk/>
            <pc:sldMk cId="1887895933" sldId="2025"/>
            <ac:grpSpMk id="4" creationId="{00000000-0000-0000-0000-000000000000}"/>
          </ac:grpSpMkLst>
        </pc:grpChg>
      </pc:sldChg>
      <pc:sldChg chg="add">
        <pc:chgData name="Willigen, R.F. van der (Rob)" userId="b43bdd62-7b82-48e9-86cd-c7c10e260c14" providerId="ADAL" clId="{8CC1221C-8680-4689-8464-0BEDA949554D}" dt="2023-11-01T12:31:04.114" v="689"/>
        <pc:sldMkLst>
          <pc:docMk/>
          <pc:sldMk cId="3070093502" sldId="2026"/>
        </pc:sldMkLst>
      </pc:sldChg>
      <pc:sldChg chg="modSp add mod">
        <pc:chgData name="Willigen, R.F. van der (Rob)" userId="b43bdd62-7b82-48e9-86cd-c7c10e260c14" providerId="ADAL" clId="{8CC1221C-8680-4689-8464-0BEDA949554D}" dt="2023-11-01T14:05:23.304" v="1227" actId="20577"/>
        <pc:sldMkLst>
          <pc:docMk/>
          <pc:sldMk cId="2861532521" sldId="2027"/>
        </pc:sldMkLst>
        <pc:spChg chg="mod">
          <ac:chgData name="Willigen, R.F. van der (Rob)" userId="b43bdd62-7b82-48e9-86cd-c7c10e260c14" providerId="ADAL" clId="{8CC1221C-8680-4689-8464-0BEDA949554D}" dt="2023-11-01T12:35:23.426" v="694" actId="207"/>
          <ac:spMkLst>
            <pc:docMk/>
            <pc:sldMk cId="2861532521" sldId="2027"/>
            <ac:spMk id="2" creationId="{00000000-0000-0000-0000-000000000000}"/>
          </ac:spMkLst>
        </pc:spChg>
        <pc:spChg chg="mod">
          <ac:chgData name="Willigen, R.F. van der (Rob)" userId="b43bdd62-7b82-48e9-86cd-c7c10e260c14" providerId="ADAL" clId="{8CC1221C-8680-4689-8464-0BEDA949554D}" dt="2023-11-01T14:05:23.304" v="1227" actId="20577"/>
          <ac:spMkLst>
            <pc:docMk/>
            <pc:sldMk cId="2861532521" sldId="2027"/>
            <ac:spMk id="3" creationId="{00000000-0000-0000-0000-000000000000}"/>
          </ac:spMkLst>
        </pc:spChg>
      </pc:sldChg>
      <pc:sldChg chg="add del">
        <pc:chgData name="Willigen, R.F. van der (Rob)" userId="b43bdd62-7b82-48e9-86cd-c7c10e260c14" providerId="ADAL" clId="{8CC1221C-8680-4689-8464-0BEDA949554D}" dt="2023-11-01T15:15:09.370" v="1240" actId="47"/>
        <pc:sldMkLst>
          <pc:docMk/>
          <pc:sldMk cId="3520394990" sldId="2028"/>
        </pc:sldMkLst>
      </pc:sldChg>
      <pc:sldChg chg="modSp add mod">
        <pc:chgData name="Willigen, R.F. van der (Rob)" userId="b43bdd62-7b82-48e9-86cd-c7c10e260c14" providerId="ADAL" clId="{8CC1221C-8680-4689-8464-0BEDA949554D}" dt="2023-11-01T13:26:58.711" v="859" actId="20577"/>
        <pc:sldMkLst>
          <pc:docMk/>
          <pc:sldMk cId="884516773" sldId="2029"/>
        </pc:sldMkLst>
        <pc:spChg chg="mod">
          <ac:chgData name="Willigen, R.F. van der (Rob)" userId="b43bdd62-7b82-48e9-86cd-c7c10e260c14" providerId="ADAL" clId="{8CC1221C-8680-4689-8464-0BEDA949554D}" dt="2023-11-01T13:26:58.711" v="859" actId="20577"/>
          <ac:spMkLst>
            <pc:docMk/>
            <pc:sldMk cId="884516773" sldId="2029"/>
            <ac:spMk id="3" creationId="{00000000-0000-0000-0000-000000000000}"/>
          </ac:spMkLst>
        </pc:spChg>
      </pc:sldChg>
      <pc:sldChg chg="modSp add mod ord">
        <pc:chgData name="Willigen, R.F. van der (Rob)" userId="b43bdd62-7b82-48e9-86cd-c7c10e260c14" providerId="ADAL" clId="{8CC1221C-8680-4689-8464-0BEDA949554D}" dt="2023-11-01T13:47:47.428" v="1191" actId="313"/>
        <pc:sldMkLst>
          <pc:docMk/>
          <pc:sldMk cId="1338066211" sldId="2030"/>
        </pc:sldMkLst>
        <pc:spChg chg="mod">
          <ac:chgData name="Willigen, R.F. van der (Rob)" userId="b43bdd62-7b82-48e9-86cd-c7c10e260c14" providerId="ADAL" clId="{8CC1221C-8680-4689-8464-0BEDA949554D}" dt="2023-11-01T13:46:54.916" v="1146" actId="313"/>
          <ac:spMkLst>
            <pc:docMk/>
            <pc:sldMk cId="1338066211" sldId="2030"/>
            <ac:spMk id="3" creationId="{D0567E5B-3163-5E0C-6FA3-CC1E29E5D2B0}"/>
          </ac:spMkLst>
        </pc:spChg>
        <pc:spChg chg="mod">
          <ac:chgData name="Willigen, R.F. van der (Rob)" userId="b43bdd62-7b82-48e9-86cd-c7c10e260c14" providerId="ADAL" clId="{8CC1221C-8680-4689-8464-0BEDA949554D}" dt="2023-11-01T13:47:47.428" v="1191" actId="313"/>
          <ac:spMkLst>
            <pc:docMk/>
            <pc:sldMk cId="1338066211" sldId="2030"/>
            <ac:spMk id="5" creationId="{2B7E5F99-E4B2-3484-BE9C-B5CBCB55F70A}"/>
          </ac:spMkLst>
        </pc:spChg>
      </pc:sldChg>
      <pc:sldChg chg="add del ord">
        <pc:chgData name="Willigen, R.F. van der (Rob)" userId="b43bdd62-7b82-48e9-86cd-c7c10e260c14" providerId="ADAL" clId="{8CC1221C-8680-4689-8464-0BEDA949554D}" dt="2023-11-01T15:08:41.951" v="1236" actId="47"/>
        <pc:sldMkLst>
          <pc:docMk/>
          <pc:sldMk cId="139352127" sldId="2031"/>
        </pc:sldMkLst>
      </pc:sldChg>
      <pc:sldChg chg="delSp add mod">
        <pc:chgData name="Willigen, R.F. van der (Rob)" userId="b43bdd62-7b82-48e9-86cd-c7c10e260c14" providerId="ADAL" clId="{8CC1221C-8680-4689-8464-0BEDA949554D}" dt="2023-11-01T14:06:48.528" v="1230" actId="478"/>
        <pc:sldMkLst>
          <pc:docMk/>
          <pc:sldMk cId="67489612" sldId="2032"/>
        </pc:sldMkLst>
        <pc:spChg chg="del">
          <ac:chgData name="Willigen, R.F. van der (Rob)" userId="b43bdd62-7b82-48e9-86cd-c7c10e260c14" providerId="ADAL" clId="{8CC1221C-8680-4689-8464-0BEDA949554D}" dt="2023-11-01T14:06:44.278" v="1229" actId="478"/>
          <ac:spMkLst>
            <pc:docMk/>
            <pc:sldMk cId="67489612" sldId="2032"/>
            <ac:spMk id="2" creationId="{00000000-0000-0000-0000-000000000000}"/>
          </ac:spMkLst>
        </pc:spChg>
        <pc:spChg chg="del">
          <ac:chgData name="Willigen, R.F. van der (Rob)" userId="b43bdd62-7b82-48e9-86cd-c7c10e260c14" providerId="ADAL" clId="{8CC1221C-8680-4689-8464-0BEDA949554D}" dt="2023-11-01T14:06:48.528" v="1230" actId="478"/>
          <ac:spMkLst>
            <pc:docMk/>
            <pc:sldMk cId="67489612" sldId="2032"/>
            <ac:spMk id="3" creationId="{00000000-0000-0000-0000-000000000000}"/>
          </ac:spMkLst>
        </pc:spChg>
      </pc:sldChg>
      <pc:sldChg chg="add">
        <pc:chgData name="Willigen, R.F. van der (Rob)" userId="b43bdd62-7b82-48e9-86cd-c7c10e260c14" providerId="ADAL" clId="{8CC1221C-8680-4689-8464-0BEDA949554D}" dt="2023-11-01T14:06:54.145" v="1231"/>
        <pc:sldMkLst>
          <pc:docMk/>
          <pc:sldMk cId="1392220488" sldId="2033"/>
        </pc:sldMkLst>
      </pc:sldChg>
      <pc:sldChg chg="add">
        <pc:chgData name="Willigen, R.F. van der (Rob)" userId="b43bdd62-7b82-48e9-86cd-c7c10e260c14" providerId="ADAL" clId="{8CC1221C-8680-4689-8464-0BEDA949554D}" dt="2023-11-01T14:06:54.555" v="1232"/>
        <pc:sldMkLst>
          <pc:docMk/>
          <pc:sldMk cId="423012894" sldId="2034"/>
        </pc:sldMkLst>
      </pc:sldChg>
      <pc:sldChg chg="add">
        <pc:chgData name="Willigen, R.F. van der (Rob)" userId="b43bdd62-7b82-48e9-86cd-c7c10e260c14" providerId="ADAL" clId="{8CC1221C-8680-4689-8464-0BEDA949554D}" dt="2023-11-01T14:06:54.793" v="1233"/>
        <pc:sldMkLst>
          <pc:docMk/>
          <pc:sldMk cId="209450703" sldId="2035"/>
        </pc:sldMkLst>
      </pc:sldChg>
      <pc:sldChg chg="add">
        <pc:chgData name="Willigen, R.F. van der (Rob)" userId="b43bdd62-7b82-48e9-86cd-c7c10e260c14" providerId="ADAL" clId="{8CC1221C-8680-4689-8464-0BEDA949554D}" dt="2023-11-01T15:15:01.064" v="1239"/>
        <pc:sldMkLst>
          <pc:docMk/>
          <pc:sldMk cId="3330655493" sldId="2036"/>
        </pc:sldMkLst>
      </pc:sldChg>
      <pc:sldChg chg="add del">
        <pc:chgData name="Willigen, R.F. van der (Rob)" userId="b43bdd62-7b82-48e9-86cd-c7c10e260c14" providerId="ADAL" clId="{8CC1221C-8680-4689-8464-0BEDA949554D}" dt="2023-11-01T15:14:50.588" v="1238"/>
        <pc:sldMkLst>
          <pc:docMk/>
          <pc:sldMk cId="3340979830" sldId="2036"/>
        </pc:sldMkLst>
      </pc:sldChg>
      <pc:sldChg chg="add">
        <pc:chgData name="Willigen, R.F. van der (Rob)" userId="b43bdd62-7b82-48e9-86cd-c7c10e260c14" providerId="ADAL" clId="{8CC1221C-8680-4689-8464-0BEDA949554D}" dt="2023-11-01T15:15:01.064" v="1239"/>
        <pc:sldMkLst>
          <pc:docMk/>
          <pc:sldMk cId="2121393244" sldId="2037"/>
        </pc:sldMkLst>
      </pc:sldChg>
      <pc:sldChg chg="add del">
        <pc:chgData name="Willigen, R.F. van der (Rob)" userId="b43bdd62-7b82-48e9-86cd-c7c10e260c14" providerId="ADAL" clId="{8CC1221C-8680-4689-8464-0BEDA949554D}" dt="2023-11-01T15:14:50.588" v="1238"/>
        <pc:sldMkLst>
          <pc:docMk/>
          <pc:sldMk cId="3918853292" sldId="2037"/>
        </pc:sldMkLst>
      </pc:sldChg>
      <pc:sldChg chg="add del">
        <pc:chgData name="Willigen, R.F. van der (Rob)" userId="b43bdd62-7b82-48e9-86cd-c7c10e260c14" providerId="ADAL" clId="{8CC1221C-8680-4689-8464-0BEDA949554D}" dt="2023-11-01T15:15:01.064" v="1239"/>
        <pc:sldMkLst>
          <pc:docMk/>
          <pc:sldMk cId="3941369171" sldId="2038"/>
        </pc:sldMkLst>
      </pc:sldChg>
      <pc:sldChg chg="add del">
        <pc:chgData name="Willigen, R.F. van der (Rob)" userId="b43bdd62-7b82-48e9-86cd-c7c10e260c14" providerId="ADAL" clId="{8CC1221C-8680-4689-8464-0BEDA949554D}" dt="2023-11-01T15:14:50.588" v="1238"/>
        <pc:sldMkLst>
          <pc:docMk/>
          <pc:sldMk cId="179774989" sldId="2039"/>
        </pc:sldMkLst>
      </pc:sldChg>
      <pc:sldChg chg="add">
        <pc:chgData name="Willigen, R.F. van der (Rob)" userId="b43bdd62-7b82-48e9-86cd-c7c10e260c14" providerId="ADAL" clId="{8CC1221C-8680-4689-8464-0BEDA949554D}" dt="2023-11-01T15:15:01.064" v="1239"/>
        <pc:sldMkLst>
          <pc:docMk/>
          <pc:sldMk cId="1267142688" sldId="2039"/>
        </pc:sldMkLst>
      </pc:sldChg>
      <pc:sldChg chg="add del">
        <pc:chgData name="Willigen, R.F. van der (Rob)" userId="b43bdd62-7b82-48e9-86cd-c7c10e260c14" providerId="ADAL" clId="{8CC1221C-8680-4689-8464-0BEDA949554D}" dt="2023-11-01T15:15:01.064" v="1239"/>
        <pc:sldMkLst>
          <pc:docMk/>
          <pc:sldMk cId="2445294228" sldId="2040"/>
        </pc:sldMkLst>
      </pc:sldChg>
    </pc:docChg>
  </pc:docChgLst>
  <pc:docChgLst>
    <pc:chgData name="Willigen, R.F. van der (Rob)" userId="b43bdd62-7b82-48e9-86cd-c7c10e260c14" providerId="ADAL" clId="{77674F1E-7450-4296-955F-CD6BC04D2CD5}"/>
    <pc:docChg chg="undo custSel addSld delSld modSld sldOrd">
      <pc:chgData name="Willigen, R.F. van der (Rob)" userId="b43bdd62-7b82-48e9-86cd-c7c10e260c14" providerId="ADAL" clId="{77674F1E-7450-4296-955F-CD6BC04D2CD5}" dt="2023-09-25T16:52:08.531" v="1281" actId="47"/>
      <pc:docMkLst>
        <pc:docMk/>
      </pc:docMkLst>
      <pc:sldChg chg="addSp delSp modSp mod ord">
        <pc:chgData name="Willigen, R.F. van der (Rob)" userId="b43bdd62-7b82-48e9-86cd-c7c10e260c14" providerId="ADAL" clId="{77674F1E-7450-4296-955F-CD6BC04D2CD5}" dt="2023-09-25T13:43:55.961" v="1158"/>
        <pc:sldMkLst>
          <pc:docMk/>
          <pc:sldMk cId="0" sldId="256"/>
        </pc:sldMkLst>
        <pc:spChg chg="mod">
          <ac:chgData name="Willigen, R.F. van der (Rob)" userId="b43bdd62-7b82-48e9-86cd-c7c10e260c14" providerId="ADAL" clId="{77674F1E-7450-4296-955F-CD6BC04D2CD5}" dt="2023-09-25T11:41:22.479" v="417" actId="255"/>
          <ac:spMkLst>
            <pc:docMk/>
            <pc:sldMk cId="0" sldId="256"/>
            <ac:spMk id="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3" creationId="{00000000-0000-0000-0000-000000000000}"/>
          </ac:spMkLst>
        </pc:spChg>
        <pc:spChg chg="mod">
          <ac:chgData name="Willigen, R.F. van der (Rob)" userId="b43bdd62-7b82-48e9-86cd-c7c10e260c14" providerId="ADAL" clId="{77674F1E-7450-4296-955F-CD6BC04D2CD5}" dt="2023-09-25T11:55:13.800" v="435" actId="20577"/>
          <ac:spMkLst>
            <pc:docMk/>
            <pc:sldMk cId="0" sldId="256"/>
            <ac:spMk id="4"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7"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8"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9"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0"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1"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3"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4"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7" creationId="{00000000-0000-0000-0000-000000000000}"/>
          </ac:spMkLst>
        </pc:spChg>
        <pc:spChg chg="mod">
          <ac:chgData name="Willigen, R.F. van der (Rob)" userId="b43bdd62-7b82-48e9-86cd-c7c10e260c14" providerId="ADAL" clId="{77674F1E-7450-4296-955F-CD6BC04D2CD5}" dt="2023-09-25T11:42:19.996" v="432" actId="14100"/>
          <ac:spMkLst>
            <pc:docMk/>
            <pc:sldMk cId="0" sldId="256"/>
            <ac:spMk id="18"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9"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0"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1"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3"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4" creationId="{00000000-0000-0000-0000-000000000000}"/>
          </ac:spMkLst>
        </pc:spChg>
        <pc:spChg chg="mod">
          <ac:chgData name="Willigen, R.F. van der (Rob)" userId="b43bdd62-7b82-48e9-86cd-c7c10e260c14" providerId="ADAL" clId="{77674F1E-7450-4296-955F-CD6BC04D2CD5}" dt="2023-09-25T11:55:35.926" v="459" actId="1036"/>
          <ac:spMkLst>
            <pc:docMk/>
            <pc:sldMk cId="0" sldId="256"/>
            <ac:spMk id="2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7" creationId="{00000000-0000-0000-0000-000000000000}"/>
          </ac:spMkLst>
        </pc:spChg>
        <pc:grpChg chg="add del mod">
          <ac:chgData name="Willigen, R.F. van der (Rob)" userId="b43bdd62-7b82-48e9-86cd-c7c10e260c14" providerId="ADAL" clId="{77674F1E-7450-4296-955F-CD6BC04D2CD5}" dt="2023-09-25T11:56:04.452" v="460" actId="478"/>
          <ac:grpSpMkLst>
            <pc:docMk/>
            <pc:sldMk cId="0" sldId="256"/>
            <ac:grpSpMk id="28" creationId="{71BBF728-7FC3-9137-F7D5-E6B2CF9C1E8A}"/>
          </ac:grpSpMkLst>
        </pc:grpChg>
        <pc:picChg chg="add del mod">
          <ac:chgData name="Willigen, R.F. van der (Rob)" userId="b43bdd62-7b82-48e9-86cd-c7c10e260c14" providerId="ADAL" clId="{77674F1E-7450-4296-955F-CD6BC04D2CD5}" dt="2023-09-25T11:57:48.755" v="463" actId="478"/>
          <ac:picMkLst>
            <pc:docMk/>
            <pc:sldMk cId="0" sldId="256"/>
            <ac:picMk id="29" creationId="{6C773D3A-6F40-8B25-91F8-2EAF0BDAF9A9}"/>
          </ac:picMkLst>
        </pc:picChg>
      </pc:sldChg>
      <pc:sldChg chg="modSp mod">
        <pc:chgData name="Willigen, R.F. van der (Rob)" userId="b43bdd62-7b82-48e9-86cd-c7c10e260c14" providerId="ADAL" clId="{77674F1E-7450-4296-955F-CD6BC04D2CD5}" dt="2023-09-25T13:20:14.553" v="1025" actId="20577"/>
        <pc:sldMkLst>
          <pc:docMk/>
          <pc:sldMk cId="0" sldId="274"/>
        </pc:sldMkLst>
        <pc:spChg chg="mod">
          <ac:chgData name="Willigen, R.F. van der (Rob)" userId="b43bdd62-7b82-48e9-86cd-c7c10e260c14" providerId="ADAL" clId="{77674F1E-7450-4296-955F-CD6BC04D2CD5}" dt="2023-09-25T12:18:18.920" v="961" actId="20577"/>
          <ac:spMkLst>
            <pc:docMk/>
            <pc:sldMk cId="0" sldId="274"/>
            <ac:spMk id="2" creationId="{00000000-0000-0000-0000-000000000000}"/>
          </ac:spMkLst>
        </pc:spChg>
        <pc:spChg chg="mod">
          <ac:chgData name="Willigen, R.F. van der (Rob)" userId="b43bdd62-7b82-48e9-86cd-c7c10e260c14" providerId="ADAL" clId="{77674F1E-7450-4296-955F-CD6BC04D2CD5}" dt="2023-09-25T13:20:14.553" v="1025" actId="20577"/>
          <ac:spMkLst>
            <pc:docMk/>
            <pc:sldMk cId="0" sldId="274"/>
            <ac:spMk id="3" creationId="{00000000-0000-0000-0000-000000000000}"/>
          </ac:spMkLst>
        </pc:spChg>
        <pc:grpChg chg="mod">
          <ac:chgData name="Willigen, R.F. van der (Rob)" userId="b43bdd62-7b82-48e9-86cd-c7c10e260c14" providerId="ADAL" clId="{77674F1E-7450-4296-955F-CD6BC04D2CD5}" dt="2023-09-25T12:16:53.421" v="949" actId="1036"/>
          <ac:grpSpMkLst>
            <pc:docMk/>
            <pc:sldMk cId="0" sldId="274"/>
            <ac:grpSpMk id="4" creationId="{24B97049-F8DD-8E98-C915-766281C8E5C2}"/>
          </ac:grpSpMkLst>
        </pc:grpChg>
      </pc:sldChg>
      <pc:sldChg chg="add del">
        <pc:chgData name="Willigen, R.F. van der (Rob)" userId="b43bdd62-7b82-48e9-86cd-c7c10e260c14" providerId="ADAL" clId="{77674F1E-7450-4296-955F-CD6BC04D2CD5}" dt="2023-09-25T16:49:22.305" v="1275"/>
        <pc:sldMkLst>
          <pc:docMk/>
          <pc:sldMk cId="3471165974" sldId="368"/>
        </pc:sldMkLst>
      </pc:sldChg>
      <pc:sldChg chg="add del">
        <pc:chgData name="Willigen, R.F. van der (Rob)" userId="b43bdd62-7b82-48e9-86cd-c7c10e260c14" providerId="ADAL" clId="{77674F1E-7450-4296-955F-CD6BC04D2CD5}" dt="2023-09-25T16:49:22.305" v="1275"/>
        <pc:sldMkLst>
          <pc:docMk/>
          <pc:sldMk cId="3645550742" sldId="369"/>
        </pc:sldMkLst>
      </pc:sldChg>
      <pc:sldChg chg="addSp modSp add del">
        <pc:chgData name="Willigen, R.F. van der (Rob)" userId="b43bdd62-7b82-48e9-86cd-c7c10e260c14" providerId="ADAL" clId="{77674F1E-7450-4296-955F-CD6BC04D2CD5}" dt="2023-09-25T09:31:54.426" v="212"/>
        <pc:sldMkLst>
          <pc:docMk/>
          <pc:sldMk cId="1704144836" sldId="375"/>
        </pc:sldMkLst>
        <pc:spChg chg="add mod">
          <ac:chgData name="Willigen, R.F. van der (Rob)" userId="b43bdd62-7b82-48e9-86cd-c7c10e260c14" providerId="ADAL" clId="{77674F1E-7450-4296-955F-CD6BC04D2CD5}" dt="2023-09-25T09:31:54.426" v="212"/>
          <ac:spMkLst>
            <pc:docMk/>
            <pc:sldMk cId="1704144836" sldId="375"/>
            <ac:spMk id="2" creationId="{4A148D07-DB12-A4DE-0FAA-6BFF8323D6C1}"/>
          </ac:spMkLst>
        </pc:spChg>
      </pc:sldChg>
      <pc:sldChg chg="add del">
        <pc:chgData name="Willigen, R.F. van der (Rob)" userId="b43bdd62-7b82-48e9-86cd-c7c10e260c14" providerId="ADAL" clId="{77674F1E-7450-4296-955F-CD6BC04D2CD5}" dt="2023-09-25T09:19:12.167" v="62" actId="47"/>
        <pc:sldMkLst>
          <pc:docMk/>
          <pc:sldMk cId="2083484424" sldId="376"/>
        </pc:sldMkLst>
      </pc:sldChg>
      <pc:sldChg chg="add del">
        <pc:chgData name="Willigen, R.F. van der (Rob)" userId="b43bdd62-7b82-48e9-86cd-c7c10e260c14" providerId="ADAL" clId="{77674F1E-7450-4296-955F-CD6BC04D2CD5}" dt="2023-09-25T16:51:45.785" v="1277" actId="47"/>
        <pc:sldMkLst>
          <pc:docMk/>
          <pc:sldMk cId="2264302435" sldId="384"/>
        </pc:sldMkLst>
      </pc:sldChg>
      <pc:sldChg chg="addSp modSp add del">
        <pc:chgData name="Willigen, R.F. van der (Rob)" userId="b43bdd62-7b82-48e9-86cd-c7c10e260c14" providerId="ADAL" clId="{77674F1E-7450-4296-955F-CD6BC04D2CD5}" dt="2023-09-25T09:31:45.648" v="210"/>
        <pc:sldMkLst>
          <pc:docMk/>
          <pc:sldMk cId="2564192645" sldId="385"/>
        </pc:sldMkLst>
        <pc:spChg chg="add mod">
          <ac:chgData name="Willigen, R.F. van der (Rob)" userId="b43bdd62-7b82-48e9-86cd-c7c10e260c14" providerId="ADAL" clId="{77674F1E-7450-4296-955F-CD6BC04D2CD5}" dt="2023-09-25T09:31:45.648" v="210"/>
          <ac:spMkLst>
            <pc:docMk/>
            <pc:sldMk cId="2564192645" sldId="385"/>
            <ac:spMk id="3" creationId="{300CA53A-5EAE-2201-0AAC-503E2C9E1BE0}"/>
          </ac:spMkLst>
        </pc:spChg>
      </pc:sldChg>
      <pc:sldChg chg="addSp modSp mod">
        <pc:chgData name="Willigen, R.F. van der (Rob)" userId="b43bdd62-7b82-48e9-86cd-c7c10e260c14" providerId="ADAL" clId="{77674F1E-7450-4296-955F-CD6BC04D2CD5}" dt="2023-09-25T09:21:14.464" v="130"/>
        <pc:sldMkLst>
          <pc:docMk/>
          <pc:sldMk cId="2770946811" sldId="394"/>
        </pc:sldMkLst>
        <pc:spChg chg="add mod">
          <ac:chgData name="Willigen, R.F. van der (Rob)" userId="b43bdd62-7b82-48e9-86cd-c7c10e260c14" providerId="ADAL" clId="{77674F1E-7450-4296-955F-CD6BC04D2CD5}" dt="2023-09-25T09:21:14.464" v="130"/>
          <ac:spMkLst>
            <pc:docMk/>
            <pc:sldMk cId="2770946811" sldId="394"/>
            <ac:spMk id="2" creationId="{81C27B06-2677-A8E3-37E2-98E0CBB6F934}"/>
          </ac:spMkLst>
        </pc:spChg>
        <pc:spChg chg="mod">
          <ac:chgData name="Willigen, R.F. van der (Rob)" userId="b43bdd62-7b82-48e9-86cd-c7c10e260c14" providerId="ADAL" clId="{77674F1E-7450-4296-955F-CD6BC04D2CD5}" dt="2023-09-25T09:19:59.349" v="89" actId="207"/>
          <ac:spMkLst>
            <pc:docMk/>
            <pc:sldMk cId="2770946811" sldId="394"/>
            <ac:spMk id="13" creationId="{00000000-0000-0000-0000-000000000000}"/>
          </ac:spMkLst>
        </pc:spChg>
      </pc:sldChg>
      <pc:sldChg chg="addSp modSp add del">
        <pc:chgData name="Willigen, R.F. van der (Rob)" userId="b43bdd62-7b82-48e9-86cd-c7c10e260c14" providerId="ADAL" clId="{77674F1E-7450-4296-955F-CD6BC04D2CD5}" dt="2023-09-25T09:31:48.381" v="211"/>
        <pc:sldMkLst>
          <pc:docMk/>
          <pc:sldMk cId="1155752065" sldId="409"/>
        </pc:sldMkLst>
        <pc:spChg chg="add mod">
          <ac:chgData name="Willigen, R.F. van der (Rob)" userId="b43bdd62-7b82-48e9-86cd-c7c10e260c14" providerId="ADAL" clId="{77674F1E-7450-4296-955F-CD6BC04D2CD5}" dt="2023-09-25T09:31:48.381" v="211"/>
          <ac:spMkLst>
            <pc:docMk/>
            <pc:sldMk cId="1155752065" sldId="409"/>
            <ac:spMk id="2" creationId="{DBEA432E-5D03-E049-5AB1-6FBDEE340099}"/>
          </ac:spMkLst>
        </pc:spChg>
      </pc:sldChg>
      <pc:sldChg chg="addSp modSp add">
        <pc:chgData name="Willigen, R.F. van der (Rob)" userId="b43bdd62-7b82-48e9-86cd-c7c10e260c14" providerId="ADAL" clId="{77674F1E-7450-4296-955F-CD6BC04D2CD5}" dt="2023-09-25T09:29:43.655" v="205"/>
        <pc:sldMkLst>
          <pc:docMk/>
          <pc:sldMk cId="2978631169" sldId="461"/>
        </pc:sldMkLst>
        <pc:spChg chg="add mod">
          <ac:chgData name="Willigen, R.F. van der (Rob)" userId="b43bdd62-7b82-48e9-86cd-c7c10e260c14" providerId="ADAL" clId="{77674F1E-7450-4296-955F-CD6BC04D2CD5}" dt="2023-09-25T09:29:43.655" v="205"/>
          <ac:spMkLst>
            <pc:docMk/>
            <pc:sldMk cId="2978631169" sldId="461"/>
            <ac:spMk id="2" creationId="{0B74B4FB-F953-A3EF-1AE8-73D58B093774}"/>
          </ac:spMkLst>
        </pc:spChg>
      </pc:sldChg>
      <pc:sldChg chg="add ord">
        <pc:chgData name="Willigen, R.F. van der (Rob)" userId="b43bdd62-7b82-48e9-86cd-c7c10e260c14" providerId="ADAL" clId="{77674F1E-7450-4296-955F-CD6BC04D2CD5}" dt="2023-09-25T16:52:02.804" v="1280"/>
        <pc:sldMkLst>
          <pc:docMk/>
          <pc:sldMk cId="2938220163" sldId="583"/>
        </pc:sldMkLst>
      </pc:sldChg>
      <pc:sldChg chg="add ord">
        <pc:chgData name="Willigen, R.F. van der (Rob)" userId="b43bdd62-7b82-48e9-86cd-c7c10e260c14" providerId="ADAL" clId="{77674F1E-7450-4296-955F-CD6BC04D2CD5}" dt="2023-09-25T09:29:11.068" v="200"/>
        <pc:sldMkLst>
          <pc:docMk/>
          <pc:sldMk cId="683518156" sldId="584"/>
        </pc:sldMkLst>
      </pc:sldChg>
      <pc:sldChg chg="addSp delSp modSp add mod">
        <pc:chgData name="Willigen, R.F. van der (Rob)" userId="b43bdd62-7b82-48e9-86cd-c7c10e260c14" providerId="ADAL" clId="{77674F1E-7450-4296-955F-CD6BC04D2CD5}" dt="2023-09-25T09:57:39.412" v="280" actId="20577"/>
        <pc:sldMkLst>
          <pc:docMk/>
          <pc:sldMk cId="3501774139" sldId="586"/>
        </pc:sldMkLst>
        <pc:spChg chg="mod">
          <ac:chgData name="Willigen, R.F. van der (Rob)" userId="b43bdd62-7b82-48e9-86cd-c7c10e260c14" providerId="ADAL" clId="{77674F1E-7450-4296-955F-CD6BC04D2CD5}" dt="2023-09-25T09:28:09.489" v="177" actId="1076"/>
          <ac:spMkLst>
            <pc:docMk/>
            <pc:sldMk cId="3501774139" sldId="586"/>
            <ac:spMk id="3" creationId="{00000000-0000-0000-0000-000000000000}"/>
          </ac:spMkLst>
        </pc:spChg>
        <pc:spChg chg="add mod">
          <ac:chgData name="Willigen, R.F. van der (Rob)" userId="b43bdd62-7b82-48e9-86cd-c7c10e260c14" providerId="ADAL" clId="{77674F1E-7450-4296-955F-CD6BC04D2CD5}" dt="2023-09-25T09:28:02.649" v="176" actId="207"/>
          <ac:spMkLst>
            <pc:docMk/>
            <pc:sldMk cId="3501774139" sldId="586"/>
            <ac:spMk id="4" creationId="{1BD5FB3E-CF96-9056-296E-419E9D90BE03}"/>
          </ac:spMkLst>
        </pc:spChg>
        <pc:spChg chg="mod">
          <ac:chgData name="Willigen, R.F. van der (Rob)" userId="b43bdd62-7b82-48e9-86cd-c7c10e260c14" providerId="ADAL" clId="{77674F1E-7450-4296-955F-CD6BC04D2CD5}" dt="2023-09-25T09:57:39.412" v="280" actId="20577"/>
          <ac:spMkLst>
            <pc:docMk/>
            <pc:sldMk cId="3501774139" sldId="586"/>
            <ac:spMk id="7" creationId="{00000000-0000-0000-0000-000000000000}"/>
          </ac:spMkLst>
        </pc:spChg>
        <pc:spChg chg="del mod">
          <ac:chgData name="Willigen, R.F. van der (Rob)" userId="b43bdd62-7b82-48e9-86cd-c7c10e260c14" providerId="ADAL" clId="{77674F1E-7450-4296-955F-CD6BC04D2CD5}" dt="2023-09-25T09:27:22.672" v="167" actId="478"/>
          <ac:spMkLst>
            <pc:docMk/>
            <pc:sldMk cId="3501774139" sldId="586"/>
            <ac:spMk id="9" creationId="{00000000-0000-0000-0000-000000000000}"/>
          </ac:spMkLst>
        </pc:spChg>
      </pc:sldChg>
      <pc:sldChg chg="add ord">
        <pc:chgData name="Willigen, R.F. van der (Rob)" userId="b43bdd62-7b82-48e9-86cd-c7c10e260c14" providerId="ADAL" clId="{77674F1E-7450-4296-955F-CD6BC04D2CD5}" dt="2023-09-25T09:29:13.156" v="202"/>
        <pc:sldMkLst>
          <pc:docMk/>
          <pc:sldMk cId="231071327" sldId="587"/>
        </pc:sldMkLst>
      </pc:sldChg>
      <pc:sldChg chg="add del">
        <pc:chgData name="Willigen, R.F. van der (Rob)" userId="b43bdd62-7b82-48e9-86cd-c7c10e260c14" providerId="ADAL" clId="{77674F1E-7450-4296-955F-CD6BC04D2CD5}" dt="2023-09-25T16:49:22.305" v="1275"/>
        <pc:sldMkLst>
          <pc:docMk/>
          <pc:sldMk cId="3808311259" sldId="590"/>
        </pc:sldMkLst>
      </pc:sldChg>
      <pc:sldChg chg="addSp modSp add mod">
        <pc:chgData name="Willigen, R.F. van der (Rob)" userId="b43bdd62-7b82-48e9-86cd-c7c10e260c14" providerId="ADAL" clId="{77674F1E-7450-4296-955F-CD6BC04D2CD5}" dt="2023-09-25T09:22:41.442" v="135"/>
        <pc:sldMkLst>
          <pc:docMk/>
          <pc:sldMk cId="3739514490" sldId="601"/>
        </pc:sldMkLst>
        <pc:spChg chg="add mod">
          <ac:chgData name="Willigen, R.F. van der (Rob)" userId="b43bdd62-7b82-48e9-86cd-c7c10e260c14" providerId="ADAL" clId="{77674F1E-7450-4296-955F-CD6BC04D2CD5}" dt="2023-09-25T09:22:41.442" v="135"/>
          <ac:spMkLst>
            <pc:docMk/>
            <pc:sldMk cId="3739514490" sldId="601"/>
            <ac:spMk id="4" creationId="{E5ECA814-E4B4-7F30-4BE5-E7604C6F2FB5}"/>
          </ac:spMkLst>
        </pc:spChg>
        <pc:picChg chg="mod">
          <ac:chgData name="Willigen, R.F. van der (Rob)" userId="b43bdd62-7b82-48e9-86cd-c7c10e260c14" providerId="ADAL" clId="{77674F1E-7450-4296-955F-CD6BC04D2CD5}" dt="2023-09-25T09:22:27.825" v="134" actId="14100"/>
          <ac:picMkLst>
            <pc:docMk/>
            <pc:sldMk cId="3739514490" sldId="601"/>
            <ac:picMk id="2" creationId="{00000000-0000-0000-0000-000000000000}"/>
          </ac:picMkLst>
        </pc:picChg>
      </pc:sldChg>
      <pc:sldChg chg="add del">
        <pc:chgData name="Willigen, R.F. van der (Rob)" userId="b43bdd62-7b82-48e9-86cd-c7c10e260c14" providerId="ADAL" clId="{77674F1E-7450-4296-955F-CD6BC04D2CD5}" dt="2023-09-25T16:49:22.305" v="1275"/>
        <pc:sldMkLst>
          <pc:docMk/>
          <pc:sldMk cId="2469799179" sldId="632"/>
        </pc:sldMkLst>
      </pc:sldChg>
      <pc:sldChg chg="add del">
        <pc:chgData name="Willigen, R.F. van der (Rob)" userId="b43bdd62-7b82-48e9-86cd-c7c10e260c14" providerId="ADAL" clId="{77674F1E-7450-4296-955F-CD6BC04D2CD5}" dt="2023-09-25T16:49:22.305" v="1275"/>
        <pc:sldMkLst>
          <pc:docMk/>
          <pc:sldMk cId="1632513938" sldId="633"/>
        </pc:sldMkLst>
      </pc:sldChg>
      <pc:sldChg chg="modSp add del mod">
        <pc:chgData name="Willigen, R.F. van der (Rob)" userId="b43bdd62-7b82-48e9-86cd-c7c10e260c14" providerId="ADAL" clId="{77674F1E-7450-4296-955F-CD6BC04D2CD5}" dt="2023-09-25T09:21:07.454" v="129" actId="1037"/>
        <pc:sldMkLst>
          <pc:docMk/>
          <pc:sldMk cId="643674263" sldId="634"/>
        </pc:sldMkLst>
        <pc:spChg chg="mod">
          <ac:chgData name="Willigen, R.F. van der (Rob)" userId="b43bdd62-7b82-48e9-86cd-c7c10e260c14" providerId="ADAL" clId="{77674F1E-7450-4296-955F-CD6BC04D2CD5}" dt="2023-09-25T09:21:07.454" v="129" actId="1037"/>
          <ac:spMkLst>
            <pc:docMk/>
            <pc:sldMk cId="643674263" sldId="634"/>
            <ac:spMk id="14" creationId="{00000000-0000-0000-0000-000000000000}"/>
          </ac:spMkLst>
        </pc:spChg>
      </pc:sldChg>
      <pc:sldChg chg="addSp modSp add mod modNotes">
        <pc:chgData name="Willigen, R.F. van der (Rob)" userId="b43bdd62-7b82-48e9-86cd-c7c10e260c14" providerId="ADAL" clId="{77674F1E-7450-4296-955F-CD6BC04D2CD5}" dt="2023-09-25T09:24:40.620" v="147"/>
        <pc:sldMkLst>
          <pc:docMk/>
          <pc:sldMk cId="4111051350" sldId="635"/>
        </pc:sldMkLst>
        <pc:spChg chg="mod">
          <ac:chgData name="Willigen, R.F. van der (Rob)" userId="b43bdd62-7b82-48e9-86cd-c7c10e260c14" providerId="ADAL" clId="{77674F1E-7450-4296-955F-CD6BC04D2CD5}" dt="2023-09-25T09:24:28.587" v="146" actId="14100"/>
          <ac:spMkLst>
            <pc:docMk/>
            <pc:sldMk cId="4111051350" sldId="635"/>
            <ac:spMk id="2"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6"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8"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10" creationId="{00000000-0000-0000-0000-000000000000}"/>
          </ac:spMkLst>
        </pc:spChg>
        <pc:spChg chg="add mod">
          <ac:chgData name="Willigen, R.F. van der (Rob)" userId="b43bdd62-7b82-48e9-86cd-c7c10e260c14" providerId="ADAL" clId="{77674F1E-7450-4296-955F-CD6BC04D2CD5}" dt="2023-09-25T09:24:40.620" v="147"/>
          <ac:spMkLst>
            <pc:docMk/>
            <pc:sldMk cId="4111051350" sldId="635"/>
            <ac:spMk id="11" creationId="{AC9E2C9E-8492-D408-D64E-B67F413AA7EC}"/>
          </ac:spMkLst>
        </pc:spChg>
        <pc:graphicFrameChg chg="mod modGraphic">
          <ac:chgData name="Willigen, R.F. van der (Rob)" userId="b43bdd62-7b82-48e9-86cd-c7c10e260c14" providerId="ADAL" clId="{77674F1E-7450-4296-955F-CD6BC04D2CD5}" dt="2023-09-25T09:24:28.587" v="146" actId="14100"/>
          <ac:graphicFrameMkLst>
            <pc:docMk/>
            <pc:sldMk cId="4111051350" sldId="635"/>
            <ac:graphicFrameMk id="7" creationId="{00000000-0000-0000-0000-000000000000}"/>
          </ac:graphicFrameMkLst>
        </pc:graphicFrameChg>
        <pc:picChg chg="mod">
          <ac:chgData name="Willigen, R.F. van der (Rob)" userId="b43bdd62-7b82-48e9-86cd-c7c10e260c14" providerId="ADAL" clId="{77674F1E-7450-4296-955F-CD6BC04D2CD5}" dt="2023-09-25T09:24:28.587" v="146" actId="14100"/>
          <ac:picMkLst>
            <pc:docMk/>
            <pc:sldMk cId="4111051350" sldId="635"/>
            <ac:picMk id="3"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4"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5"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9" creationId="{00000000-0000-0000-0000-000000000000}"/>
          </ac:picMkLst>
        </pc:picChg>
      </pc:sldChg>
      <pc:sldChg chg="add del">
        <pc:chgData name="Willigen, R.F. van der (Rob)" userId="b43bdd62-7b82-48e9-86cd-c7c10e260c14" providerId="ADAL" clId="{77674F1E-7450-4296-955F-CD6BC04D2CD5}" dt="2023-09-25T16:51:45.785" v="1277" actId="47"/>
        <pc:sldMkLst>
          <pc:docMk/>
          <pc:sldMk cId="2166602995" sldId="639"/>
        </pc:sldMkLst>
      </pc:sldChg>
      <pc:sldChg chg="addSp modSp add">
        <pc:chgData name="Willigen, R.F. van der (Rob)" userId="b43bdd62-7b82-48e9-86cd-c7c10e260c14" providerId="ADAL" clId="{77674F1E-7450-4296-955F-CD6BC04D2CD5}" dt="2023-09-25T09:32:38.310" v="214"/>
        <pc:sldMkLst>
          <pc:docMk/>
          <pc:sldMk cId="1643065976" sldId="650"/>
        </pc:sldMkLst>
        <pc:spChg chg="add mod">
          <ac:chgData name="Willigen, R.F. van der (Rob)" userId="b43bdd62-7b82-48e9-86cd-c7c10e260c14" providerId="ADAL" clId="{77674F1E-7450-4296-955F-CD6BC04D2CD5}" dt="2023-09-25T09:32:38.310" v="214"/>
          <ac:spMkLst>
            <pc:docMk/>
            <pc:sldMk cId="1643065976" sldId="650"/>
            <ac:spMk id="3" creationId="{6D709033-F8CA-A747-464C-3733798509C8}"/>
          </ac:spMkLst>
        </pc:spChg>
      </pc:sldChg>
      <pc:sldChg chg="add del">
        <pc:chgData name="Willigen, R.F. van der (Rob)" userId="b43bdd62-7b82-48e9-86cd-c7c10e260c14" providerId="ADAL" clId="{77674F1E-7450-4296-955F-CD6BC04D2CD5}" dt="2023-09-25T16:49:22.305" v="1275"/>
        <pc:sldMkLst>
          <pc:docMk/>
          <pc:sldMk cId="1938672927" sldId="659"/>
        </pc:sldMkLst>
      </pc:sldChg>
      <pc:sldChg chg="add del">
        <pc:chgData name="Willigen, R.F. van der (Rob)" userId="b43bdd62-7b82-48e9-86cd-c7c10e260c14" providerId="ADAL" clId="{77674F1E-7450-4296-955F-CD6BC04D2CD5}" dt="2023-09-25T16:49:22.305" v="1275"/>
        <pc:sldMkLst>
          <pc:docMk/>
          <pc:sldMk cId="961518541" sldId="661"/>
        </pc:sldMkLst>
      </pc:sldChg>
      <pc:sldChg chg="add del">
        <pc:chgData name="Willigen, R.F. van der (Rob)" userId="b43bdd62-7b82-48e9-86cd-c7c10e260c14" providerId="ADAL" clId="{77674F1E-7450-4296-955F-CD6BC04D2CD5}" dt="2023-09-25T16:49:22.305" v="1275"/>
        <pc:sldMkLst>
          <pc:docMk/>
          <pc:sldMk cId="3343080420" sldId="669"/>
        </pc:sldMkLst>
      </pc:sldChg>
      <pc:sldChg chg="add del">
        <pc:chgData name="Willigen, R.F. van der (Rob)" userId="b43bdd62-7b82-48e9-86cd-c7c10e260c14" providerId="ADAL" clId="{77674F1E-7450-4296-955F-CD6BC04D2CD5}" dt="2023-09-25T16:49:22.305" v="1275"/>
        <pc:sldMkLst>
          <pc:docMk/>
          <pc:sldMk cId="3188379206" sldId="670"/>
        </pc:sldMkLst>
      </pc:sldChg>
      <pc:sldChg chg="add del">
        <pc:chgData name="Willigen, R.F. van der (Rob)" userId="b43bdd62-7b82-48e9-86cd-c7c10e260c14" providerId="ADAL" clId="{77674F1E-7450-4296-955F-CD6BC04D2CD5}" dt="2023-09-25T16:52:08.531" v="1281" actId="47"/>
        <pc:sldMkLst>
          <pc:docMk/>
          <pc:sldMk cId="1377655961" sldId="673"/>
        </pc:sldMkLst>
      </pc:sldChg>
      <pc:sldChg chg="add del">
        <pc:chgData name="Willigen, R.F. van der (Rob)" userId="b43bdd62-7b82-48e9-86cd-c7c10e260c14" providerId="ADAL" clId="{77674F1E-7450-4296-955F-CD6BC04D2CD5}" dt="2023-09-25T16:49:22.305" v="1275"/>
        <pc:sldMkLst>
          <pc:docMk/>
          <pc:sldMk cId="4257073474" sldId="680"/>
        </pc:sldMkLst>
      </pc:sldChg>
      <pc:sldChg chg="add del">
        <pc:chgData name="Willigen, R.F. van der (Rob)" userId="b43bdd62-7b82-48e9-86cd-c7c10e260c14" providerId="ADAL" clId="{77674F1E-7450-4296-955F-CD6BC04D2CD5}" dt="2023-09-25T16:49:22.305" v="1275"/>
        <pc:sldMkLst>
          <pc:docMk/>
          <pc:sldMk cId="904585535" sldId="681"/>
        </pc:sldMkLst>
      </pc:sldChg>
      <pc:sldChg chg="add del">
        <pc:chgData name="Willigen, R.F. van der (Rob)" userId="b43bdd62-7b82-48e9-86cd-c7c10e260c14" providerId="ADAL" clId="{77674F1E-7450-4296-955F-CD6BC04D2CD5}" dt="2023-09-25T16:49:22.305" v="1275"/>
        <pc:sldMkLst>
          <pc:docMk/>
          <pc:sldMk cId="1923444209" sldId="682"/>
        </pc:sldMkLst>
      </pc:sldChg>
      <pc:sldChg chg="add del">
        <pc:chgData name="Willigen, R.F. van der (Rob)" userId="b43bdd62-7b82-48e9-86cd-c7c10e260c14" providerId="ADAL" clId="{77674F1E-7450-4296-955F-CD6BC04D2CD5}" dt="2023-09-25T16:49:22.305" v="1275"/>
        <pc:sldMkLst>
          <pc:docMk/>
          <pc:sldMk cId="3456908137" sldId="683"/>
        </pc:sldMkLst>
      </pc:sldChg>
      <pc:sldChg chg="add del">
        <pc:chgData name="Willigen, R.F. van der (Rob)" userId="b43bdd62-7b82-48e9-86cd-c7c10e260c14" providerId="ADAL" clId="{77674F1E-7450-4296-955F-CD6BC04D2CD5}" dt="2023-09-25T16:49:22.305" v="1275"/>
        <pc:sldMkLst>
          <pc:docMk/>
          <pc:sldMk cId="1407243485" sldId="692"/>
        </pc:sldMkLst>
      </pc:sldChg>
      <pc:sldChg chg="add del">
        <pc:chgData name="Willigen, R.F. van der (Rob)" userId="b43bdd62-7b82-48e9-86cd-c7c10e260c14" providerId="ADAL" clId="{77674F1E-7450-4296-955F-CD6BC04D2CD5}" dt="2023-09-25T16:49:22.305" v="1275"/>
        <pc:sldMkLst>
          <pc:docMk/>
          <pc:sldMk cId="1375231696" sldId="713"/>
        </pc:sldMkLst>
      </pc:sldChg>
      <pc:sldChg chg="add del">
        <pc:chgData name="Willigen, R.F. van der (Rob)" userId="b43bdd62-7b82-48e9-86cd-c7c10e260c14" providerId="ADAL" clId="{77674F1E-7450-4296-955F-CD6BC04D2CD5}" dt="2023-09-25T16:51:45.785" v="1277" actId="47"/>
        <pc:sldMkLst>
          <pc:docMk/>
          <pc:sldMk cId="4088172102" sldId="715"/>
        </pc:sldMkLst>
      </pc:sldChg>
      <pc:sldChg chg="add del">
        <pc:chgData name="Willigen, R.F. van der (Rob)" userId="b43bdd62-7b82-48e9-86cd-c7c10e260c14" providerId="ADAL" clId="{77674F1E-7450-4296-955F-CD6BC04D2CD5}" dt="2023-09-25T16:49:22.305" v="1275"/>
        <pc:sldMkLst>
          <pc:docMk/>
          <pc:sldMk cId="785170761" sldId="722"/>
        </pc:sldMkLst>
      </pc:sldChg>
      <pc:sldChg chg="add del">
        <pc:chgData name="Willigen, R.F. van der (Rob)" userId="b43bdd62-7b82-48e9-86cd-c7c10e260c14" providerId="ADAL" clId="{77674F1E-7450-4296-955F-CD6BC04D2CD5}" dt="2023-09-25T16:49:22.305" v="1275"/>
        <pc:sldMkLst>
          <pc:docMk/>
          <pc:sldMk cId="827854389" sldId="723"/>
        </pc:sldMkLst>
      </pc:sldChg>
      <pc:sldChg chg="add del">
        <pc:chgData name="Willigen, R.F. van der (Rob)" userId="b43bdd62-7b82-48e9-86cd-c7c10e260c14" providerId="ADAL" clId="{77674F1E-7450-4296-955F-CD6BC04D2CD5}" dt="2023-09-25T16:51:45.785" v="1277" actId="47"/>
        <pc:sldMkLst>
          <pc:docMk/>
          <pc:sldMk cId="707661828" sldId="726"/>
        </pc:sldMkLst>
      </pc:sldChg>
      <pc:sldChg chg="add del">
        <pc:chgData name="Willigen, R.F. van der (Rob)" userId="b43bdd62-7b82-48e9-86cd-c7c10e260c14" providerId="ADAL" clId="{77674F1E-7450-4296-955F-CD6BC04D2CD5}" dt="2023-09-25T16:49:22.305" v="1275"/>
        <pc:sldMkLst>
          <pc:docMk/>
          <pc:sldMk cId="3300130166" sldId="728"/>
        </pc:sldMkLst>
      </pc:sldChg>
      <pc:sldChg chg="add del">
        <pc:chgData name="Willigen, R.F. van der (Rob)" userId="b43bdd62-7b82-48e9-86cd-c7c10e260c14" providerId="ADAL" clId="{77674F1E-7450-4296-955F-CD6BC04D2CD5}" dt="2023-09-25T16:49:22.305" v="1275"/>
        <pc:sldMkLst>
          <pc:docMk/>
          <pc:sldMk cId="1770840417" sldId="734"/>
        </pc:sldMkLst>
      </pc:sldChg>
      <pc:sldChg chg="addSp delSp modSp mod">
        <pc:chgData name="Willigen, R.F. van der (Rob)" userId="b43bdd62-7b82-48e9-86cd-c7c10e260c14" providerId="ADAL" clId="{77674F1E-7450-4296-955F-CD6BC04D2CD5}" dt="2023-09-25T16:26:04.446" v="1273" actId="14100"/>
        <pc:sldMkLst>
          <pc:docMk/>
          <pc:sldMk cId="454509505" sldId="1445"/>
        </pc:sldMkLst>
        <pc:spChg chg="mod">
          <ac:chgData name="Willigen, R.F. van der (Rob)" userId="b43bdd62-7b82-48e9-86cd-c7c10e260c14" providerId="ADAL" clId="{77674F1E-7450-4296-955F-CD6BC04D2CD5}" dt="2023-09-25T09:17:52.540" v="60" actId="20577"/>
          <ac:spMkLst>
            <pc:docMk/>
            <pc:sldMk cId="454509505" sldId="1445"/>
            <ac:spMk id="3" creationId="{4AB6C803-3533-2D41-8DFA-84F26FBA5A79}"/>
          </ac:spMkLst>
        </pc:spChg>
        <pc:spChg chg="mod">
          <ac:chgData name="Willigen, R.F. van der (Rob)" userId="b43bdd62-7b82-48e9-86cd-c7c10e260c14" providerId="ADAL" clId="{77674F1E-7450-4296-955F-CD6BC04D2CD5}" dt="2023-09-25T09:17:40.127" v="46" actId="1076"/>
          <ac:spMkLst>
            <pc:docMk/>
            <pc:sldMk cId="454509505" sldId="1445"/>
            <ac:spMk id="11" creationId="{FA0B4F31-DD84-46B1-AF5E-F3EEF4B3B3C0}"/>
          </ac:spMkLst>
        </pc:spChg>
        <pc:picChg chg="add mod">
          <ac:chgData name="Willigen, R.F. van der (Rob)" userId="b43bdd62-7b82-48e9-86cd-c7c10e260c14" providerId="ADAL" clId="{77674F1E-7450-4296-955F-CD6BC04D2CD5}" dt="2023-09-25T16:26:04.446" v="1273" actId="14100"/>
          <ac:picMkLst>
            <pc:docMk/>
            <pc:sldMk cId="454509505" sldId="1445"/>
            <ac:picMk id="6" creationId="{6410E258-83A5-2533-7366-900B1C6FFAC4}"/>
          </ac:picMkLst>
        </pc:picChg>
        <pc:picChg chg="del">
          <ac:chgData name="Willigen, R.F. van der (Rob)" userId="b43bdd62-7b82-48e9-86cd-c7c10e260c14" providerId="ADAL" clId="{77674F1E-7450-4296-955F-CD6BC04D2CD5}" dt="2023-09-25T09:17:56.976" v="61" actId="478"/>
          <ac:picMkLst>
            <pc:docMk/>
            <pc:sldMk cId="454509505" sldId="1445"/>
            <ac:picMk id="1026" creationId="{95A14875-FDC9-E5F0-85E4-4838687F31BD}"/>
          </ac:picMkLst>
        </pc:picChg>
      </pc:sldChg>
      <pc:sldChg chg="del">
        <pc:chgData name="Willigen, R.F. van der (Rob)" userId="b43bdd62-7b82-48e9-86cd-c7c10e260c14" providerId="ADAL" clId="{77674F1E-7450-4296-955F-CD6BC04D2CD5}" dt="2023-09-25T13:43:41.030" v="1155" actId="2696"/>
        <pc:sldMkLst>
          <pc:docMk/>
          <pc:sldMk cId="1468568398" sldId="1776"/>
        </pc:sldMkLst>
      </pc:sldChg>
      <pc:sldChg chg="add">
        <pc:chgData name="Willigen, R.F. van der (Rob)" userId="b43bdd62-7b82-48e9-86cd-c7c10e260c14" providerId="ADAL" clId="{77674F1E-7450-4296-955F-CD6BC04D2CD5}" dt="2023-09-25T13:43:48.148" v="1156"/>
        <pc:sldMkLst>
          <pc:docMk/>
          <pc:sldMk cId="2788515174" sldId="1776"/>
        </pc:sldMkLst>
      </pc:sldChg>
      <pc:sldChg chg="addSp delSp modSp mod">
        <pc:chgData name="Willigen, R.F. van der (Rob)" userId="b43bdd62-7b82-48e9-86cd-c7c10e260c14" providerId="ADAL" clId="{77674F1E-7450-4296-955F-CD6BC04D2CD5}" dt="2023-09-25T13:42:45.852" v="1154" actId="1036"/>
        <pc:sldMkLst>
          <pc:docMk/>
          <pc:sldMk cId="3385836418" sldId="1836"/>
        </pc:sldMkLst>
        <pc:spChg chg="mod">
          <ac:chgData name="Willigen, R.F. van der (Rob)" userId="b43bdd62-7b82-48e9-86cd-c7c10e260c14" providerId="ADAL" clId="{77674F1E-7450-4296-955F-CD6BC04D2CD5}" dt="2023-09-25T13:42:45.852" v="1154" actId="1036"/>
          <ac:spMkLst>
            <pc:docMk/>
            <pc:sldMk cId="3385836418" sldId="1836"/>
            <ac:spMk id="4" creationId="{B42B9263-0B9E-96F9-9E25-BF7661E330CE}"/>
          </ac:spMkLst>
        </pc:spChg>
        <pc:spChg chg="mod">
          <ac:chgData name="Willigen, R.F. van der (Rob)" userId="b43bdd62-7b82-48e9-86cd-c7c10e260c14" providerId="ADAL" clId="{77674F1E-7450-4296-955F-CD6BC04D2CD5}" dt="2023-09-25T13:42:45.852" v="1154" actId="1036"/>
          <ac:spMkLst>
            <pc:docMk/>
            <pc:sldMk cId="3385836418" sldId="1836"/>
            <ac:spMk id="5" creationId="{0F2277EE-286E-6248-22CA-6E184A62687A}"/>
          </ac:spMkLst>
        </pc:spChg>
        <pc:spChg chg="mod">
          <ac:chgData name="Willigen, R.F. van der (Rob)" userId="b43bdd62-7b82-48e9-86cd-c7c10e260c14" providerId="ADAL" clId="{77674F1E-7450-4296-955F-CD6BC04D2CD5}" dt="2023-09-25T13:42:45.852" v="1154" actId="1036"/>
          <ac:spMkLst>
            <pc:docMk/>
            <pc:sldMk cId="3385836418" sldId="1836"/>
            <ac:spMk id="6" creationId="{AB5C0764-2476-B17A-015F-2393EDFD2D5F}"/>
          </ac:spMkLst>
        </pc:spChg>
        <pc:spChg chg="mod">
          <ac:chgData name="Willigen, R.F. van der (Rob)" userId="b43bdd62-7b82-48e9-86cd-c7c10e260c14" providerId="ADAL" clId="{77674F1E-7450-4296-955F-CD6BC04D2CD5}" dt="2023-09-25T13:42:45.852" v="1154" actId="1036"/>
          <ac:spMkLst>
            <pc:docMk/>
            <pc:sldMk cId="3385836418" sldId="1836"/>
            <ac:spMk id="11" creationId="{6BDBE6C1-AA96-E4A3-9909-31A7031DEFAD}"/>
          </ac:spMkLst>
        </pc:spChg>
        <pc:spChg chg="add del mod">
          <ac:chgData name="Willigen, R.F. van der (Rob)" userId="b43bdd62-7b82-48e9-86cd-c7c10e260c14" providerId="ADAL" clId="{77674F1E-7450-4296-955F-CD6BC04D2CD5}" dt="2023-09-25T13:42:30.431" v="1116" actId="478"/>
          <ac:spMkLst>
            <pc:docMk/>
            <pc:sldMk cId="3385836418" sldId="1836"/>
            <ac:spMk id="12" creationId="{ED249EB8-1DBE-4994-3DFE-6E92FBA9D74F}"/>
          </ac:spMkLst>
        </pc:spChg>
        <pc:spChg chg="add del mod">
          <ac:chgData name="Willigen, R.F. van der (Rob)" userId="b43bdd62-7b82-48e9-86cd-c7c10e260c14" providerId="ADAL" clId="{77674F1E-7450-4296-955F-CD6BC04D2CD5}" dt="2023-09-25T13:41:21.145" v="1114" actId="478"/>
          <ac:spMkLst>
            <pc:docMk/>
            <pc:sldMk cId="3385836418" sldId="1836"/>
            <ac:spMk id="13" creationId="{69C05BBC-017C-1684-1922-72DED9517073}"/>
          </ac:spMkLst>
        </pc:spChg>
        <pc:grpChg chg="mod">
          <ac:chgData name="Willigen, R.F. van der (Rob)" userId="b43bdd62-7b82-48e9-86cd-c7c10e260c14" providerId="ADAL" clId="{77674F1E-7450-4296-955F-CD6BC04D2CD5}" dt="2023-09-25T13:42:45.852" v="1154" actId="1036"/>
          <ac:grpSpMkLst>
            <pc:docMk/>
            <pc:sldMk cId="3385836418" sldId="1836"/>
            <ac:grpSpMk id="3" creationId="{A5B3D649-C184-D671-316D-B2090DA4FB33}"/>
          </ac:grpSpMkLst>
        </pc:grp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2" creationId="{EBBC8222-88DE-FB83-67B0-95172C41C0A0}"/>
          </ac:graphicFrameMkLst>
        </pc:graphicFrameChg>
        <pc:graphicFrameChg chg="del mod modGraphic">
          <ac:chgData name="Willigen, R.F. van der (Rob)" userId="b43bdd62-7b82-48e9-86cd-c7c10e260c14" providerId="ADAL" clId="{77674F1E-7450-4296-955F-CD6BC04D2CD5}" dt="2023-09-25T13:25:22.671" v="1058" actId="478"/>
          <ac:graphicFrameMkLst>
            <pc:docMk/>
            <pc:sldMk cId="3385836418" sldId="1836"/>
            <ac:graphicFrameMk id="8" creationId="{E8897C5A-76E9-BFF9-A0B1-52FB95AD9DA9}"/>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9" creationId="{ABD8CC37-9C94-9051-AA53-AA52C9DFC6A6}"/>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10" creationId="{FCEA9E6C-454A-306F-00ED-67DA9BD518A7}"/>
          </ac:graphicFrameMkLst>
        </pc:graphicFrameChg>
        <pc:picChg chg="add del mod">
          <ac:chgData name="Willigen, R.F. van der (Rob)" userId="b43bdd62-7b82-48e9-86cd-c7c10e260c14" providerId="ADAL" clId="{77674F1E-7450-4296-955F-CD6BC04D2CD5}" dt="2023-09-25T13:25:55.672" v="1065" actId="478"/>
          <ac:picMkLst>
            <pc:docMk/>
            <pc:sldMk cId="3385836418" sldId="1836"/>
            <ac:picMk id="7" creationId="{761711B4-9908-0571-2C51-EA79B45556AC}"/>
          </ac:picMkLst>
        </pc:picChg>
        <pc:picChg chg="add del mod">
          <ac:chgData name="Willigen, R.F. van der (Rob)" userId="b43bdd62-7b82-48e9-86cd-c7c10e260c14" providerId="ADAL" clId="{77674F1E-7450-4296-955F-CD6BC04D2CD5}" dt="2023-09-25T13:41:03.492" v="1112" actId="478"/>
          <ac:picMkLst>
            <pc:docMk/>
            <pc:sldMk cId="3385836418" sldId="1836"/>
            <ac:picMk id="1027" creationId="{3A651378-F91C-9880-6F40-E84ED5B3BF64}"/>
          </ac:picMkLst>
        </pc:picChg>
        <pc:picChg chg="mod">
          <ac:chgData name="Willigen, R.F. van der (Rob)" userId="b43bdd62-7b82-48e9-86cd-c7c10e260c14" providerId="ADAL" clId="{77674F1E-7450-4296-955F-CD6BC04D2CD5}" dt="2023-09-25T13:42:45.852" v="1154" actId="1036"/>
          <ac:picMkLst>
            <pc:docMk/>
            <pc:sldMk cId="3385836418" sldId="1836"/>
            <ac:picMk id="20483" creationId="{3608E2DD-27BD-B99F-193A-F03825A8F8CF}"/>
          </ac:picMkLst>
        </pc:picChg>
      </pc:sldChg>
      <pc:sldChg chg="del">
        <pc:chgData name="Willigen, R.F. van der (Rob)" userId="b43bdd62-7b82-48e9-86cd-c7c10e260c14" providerId="ADAL" clId="{77674F1E-7450-4296-955F-CD6BC04D2CD5}" dt="2023-09-25T09:22:52.455" v="136" actId="47"/>
        <pc:sldMkLst>
          <pc:docMk/>
          <pc:sldMk cId="2093844074" sldId="1886"/>
        </pc:sldMkLst>
      </pc:sldChg>
      <pc:sldChg chg="modSp mod">
        <pc:chgData name="Willigen, R.F. van der (Rob)" userId="b43bdd62-7b82-48e9-86cd-c7c10e260c14" providerId="ADAL" clId="{77674F1E-7450-4296-955F-CD6BC04D2CD5}" dt="2023-09-25T09:33:25.728" v="218" actId="1076"/>
        <pc:sldMkLst>
          <pc:docMk/>
          <pc:sldMk cId="1565320565" sldId="1925"/>
        </pc:sldMkLst>
        <pc:spChg chg="mod">
          <ac:chgData name="Willigen, R.F. van der (Rob)" userId="b43bdd62-7b82-48e9-86cd-c7c10e260c14" providerId="ADAL" clId="{77674F1E-7450-4296-955F-CD6BC04D2CD5}" dt="2023-09-25T09:33:25.728" v="218" actId="1076"/>
          <ac:spMkLst>
            <pc:docMk/>
            <pc:sldMk cId="1565320565" sldId="1925"/>
            <ac:spMk id="4" creationId="{CB76CF53-6AA2-FB11-61CE-E233AE3FF3A4}"/>
          </ac:spMkLst>
        </pc:spChg>
      </pc:sldChg>
      <pc:sldChg chg="del">
        <pc:chgData name="Willigen, R.F. van der (Rob)" userId="b43bdd62-7b82-48e9-86cd-c7c10e260c14" providerId="ADAL" clId="{77674F1E-7450-4296-955F-CD6BC04D2CD5}" dt="2023-09-25T13:43:41.030" v="1155" actId="2696"/>
        <pc:sldMkLst>
          <pc:docMk/>
          <pc:sldMk cId="474117114" sldId="1931"/>
        </pc:sldMkLst>
      </pc:sldChg>
      <pc:sldChg chg="add">
        <pc:chgData name="Willigen, R.F. van der (Rob)" userId="b43bdd62-7b82-48e9-86cd-c7c10e260c14" providerId="ADAL" clId="{77674F1E-7450-4296-955F-CD6BC04D2CD5}" dt="2023-09-25T13:43:48.148" v="1156"/>
        <pc:sldMkLst>
          <pc:docMk/>
          <pc:sldMk cId="824482352" sldId="1931"/>
        </pc:sldMkLst>
      </pc:sldChg>
      <pc:sldChg chg="add">
        <pc:chgData name="Willigen, R.F. van der (Rob)" userId="b43bdd62-7b82-48e9-86cd-c7c10e260c14" providerId="ADAL" clId="{77674F1E-7450-4296-955F-CD6BC04D2CD5}" dt="2023-09-25T13:43:48.148" v="1156"/>
        <pc:sldMkLst>
          <pc:docMk/>
          <pc:sldMk cId="350491618" sldId="1932"/>
        </pc:sldMkLst>
      </pc:sldChg>
      <pc:sldChg chg="del">
        <pc:chgData name="Willigen, R.F. van der (Rob)" userId="b43bdd62-7b82-48e9-86cd-c7c10e260c14" providerId="ADAL" clId="{77674F1E-7450-4296-955F-CD6BC04D2CD5}" dt="2023-09-25T13:43:41.030" v="1155" actId="2696"/>
        <pc:sldMkLst>
          <pc:docMk/>
          <pc:sldMk cId="1666172265" sldId="1932"/>
        </pc:sldMkLst>
      </pc:sldChg>
      <pc:sldChg chg="ord">
        <pc:chgData name="Willigen, R.F. van der (Rob)" userId="b43bdd62-7b82-48e9-86cd-c7c10e260c14" providerId="ADAL" clId="{77674F1E-7450-4296-955F-CD6BC04D2CD5}" dt="2023-09-25T09:29:32.359" v="204"/>
        <pc:sldMkLst>
          <pc:docMk/>
          <pc:sldMk cId="16820648" sldId="1933"/>
        </pc:sldMkLst>
      </pc:sldChg>
      <pc:sldChg chg="del">
        <pc:chgData name="Willigen, R.F. van der (Rob)" userId="b43bdd62-7b82-48e9-86cd-c7c10e260c14" providerId="ADAL" clId="{77674F1E-7450-4296-955F-CD6BC04D2CD5}" dt="2023-09-25T09:22:54.425" v="137" actId="47"/>
        <pc:sldMkLst>
          <pc:docMk/>
          <pc:sldMk cId="2804855395" sldId="1934"/>
        </pc:sldMkLst>
      </pc:sldChg>
      <pc:sldChg chg="ord">
        <pc:chgData name="Willigen, R.F. van der (Rob)" userId="b43bdd62-7b82-48e9-86cd-c7c10e260c14" providerId="ADAL" clId="{77674F1E-7450-4296-955F-CD6BC04D2CD5}" dt="2023-09-25T13:22:07.286" v="1027"/>
        <pc:sldMkLst>
          <pc:docMk/>
          <pc:sldMk cId="3967285276" sldId="1936"/>
        </pc:sldMkLst>
      </pc:sldChg>
      <pc:sldChg chg="addSp modSp mod ord">
        <pc:chgData name="Willigen, R.F. van der (Rob)" userId="b43bdd62-7b82-48e9-86cd-c7c10e260c14" providerId="ADAL" clId="{77674F1E-7450-4296-955F-CD6BC04D2CD5}" dt="2023-09-25T14:29:49.062" v="1181"/>
        <pc:sldMkLst>
          <pc:docMk/>
          <pc:sldMk cId="51222612" sldId="1937"/>
        </pc:sldMkLst>
        <pc:picChg chg="add mod">
          <ac:chgData name="Willigen, R.F. van der (Rob)" userId="b43bdd62-7b82-48e9-86cd-c7c10e260c14" providerId="ADAL" clId="{77674F1E-7450-4296-955F-CD6BC04D2CD5}" dt="2023-09-25T14:29:37.978" v="1177" actId="1076"/>
          <ac:picMkLst>
            <pc:docMk/>
            <pc:sldMk cId="51222612" sldId="1937"/>
            <ac:picMk id="2" creationId="{0F7F07D7-594F-CD47-320A-A1F1BEA5761C}"/>
          </ac:picMkLst>
        </pc:picChg>
      </pc:sldChg>
      <pc:sldChg chg="add del">
        <pc:chgData name="Willigen, R.F. van der (Rob)" userId="b43bdd62-7b82-48e9-86cd-c7c10e260c14" providerId="ADAL" clId="{77674F1E-7450-4296-955F-CD6BC04D2CD5}" dt="2023-09-25T09:25:10.216" v="149" actId="47"/>
        <pc:sldMkLst>
          <pc:docMk/>
          <pc:sldMk cId="1697468123" sldId="1945"/>
        </pc:sldMkLst>
      </pc:sldChg>
      <pc:sldChg chg="add del">
        <pc:chgData name="Willigen, R.F. van der (Rob)" userId="b43bdd62-7b82-48e9-86cd-c7c10e260c14" providerId="ADAL" clId="{77674F1E-7450-4296-955F-CD6BC04D2CD5}" dt="2023-09-25T09:22:05.841" v="132"/>
        <pc:sldMkLst>
          <pc:docMk/>
          <pc:sldMk cId="3732269921" sldId="1945"/>
        </pc:sldMkLst>
      </pc:sldChg>
      <pc:sldChg chg="addSp modSp add">
        <pc:chgData name="Willigen, R.F. van der (Rob)" userId="b43bdd62-7b82-48e9-86cd-c7c10e260c14" providerId="ADAL" clId="{77674F1E-7450-4296-955F-CD6BC04D2CD5}" dt="2023-09-25T09:29:45.612" v="206"/>
        <pc:sldMkLst>
          <pc:docMk/>
          <pc:sldMk cId="3083989406" sldId="1946"/>
        </pc:sldMkLst>
        <pc:spChg chg="add mod">
          <ac:chgData name="Willigen, R.F. van der (Rob)" userId="b43bdd62-7b82-48e9-86cd-c7c10e260c14" providerId="ADAL" clId="{77674F1E-7450-4296-955F-CD6BC04D2CD5}" dt="2023-09-25T09:29:45.612" v="206"/>
          <ac:spMkLst>
            <pc:docMk/>
            <pc:sldMk cId="3083989406" sldId="1946"/>
            <ac:spMk id="4" creationId="{D076CC3A-BB08-F522-6DD7-55D9C5ED92D3}"/>
          </ac:spMkLst>
        </pc:spChg>
      </pc:sldChg>
      <pc:sldChg chg="addSp modSp add del mod">
        <pc:chgData name="Willigen, R.F. van der (Rob)" userId="b43bdd62-7b82-48e9-86cd-c7c10e260c14" providerId="ADAL" clId="{77674F1E-7450-4296-955F-CD6BC04D2CD5}" dt="2023-09-25T12:11:10.080" v="648" actId="47"/>
        <pc:sldMkLst>
          <pc:docMk/>
          <pc:sldMk cId="4240659182" sldId="1947"/>
        </pc:sldMkLst>
        <pc:spChg chg="mod">
          <ac:chgData name="Willigen, R.F. van der (Rob)" userId="b43bdd62-7b82-48e9-86cd-c7c10e260c14" providerId="ADAL" clId="{77674F1E-7450-4296-955F-CD6BC04D2CD5}" dt="2023-09-25T09:56:29.362" v="240" actId="14100"/>
          <ac:spMkLst>
            <pc:docMk/>
            <pc:sldMk cId="4240659182" sldId="1947"/>
            <ac:spMk id="2" creationId="{00000000-0000-0000-0000-000000000000}"/>
          </ac:spMkLst>
        </pc:spChg>
        <pc:spChg chg="mod">
          <ac:chgData name="Willigen, R.F. van der (Rob)" userId="b43bdd62-7b82-48e9-86cd-c7c10e260c14" providerId="ADAL" clId="{77674F1E-7450-4296-955F-CD6BC04D2CD5}" dt="2023-09-25T11:31:53.769" v="371"/>
          <ac:spMkLst>
            <pc:docMk/>
            <pc:sldMk cId="4240659182" sldId="1947"/>
            <ac:spMk id="3" creationId="{00000000-0000-0000-0000-000000000000}"/>
          </ac:spMkLst>
        </pc:spChg>
        <pc:spChg chg="add mod">
          <ac:chgData name="Willigen, R.F. van der (Rob)" userId="b43bdd62-7b82-48e9-86cd-c7c10e260c14" providerId="ADAL" clId="{77674F1E-7450-4296-955F-CD6BC04D2CD5}" dt="2023-09-25T11:33:03.209" v="394" actId="1076"/>
          <ac:spMkLst>
            <pc:docMk/>
            <pc:sldMk cId="4240659182" sldId="1947"/>
            <ac:spMk id="8" creationId="{54339EF4-BD1E-B147-E691-18F3D30A5D62}"/>
          </ac:spMkLst>
        </pc:spChg>
        <pc:grpChg chg="mod">
          <ac:chgData name="Willigen, R.F. van der (Rob)" userId="b43bdd62-7b82-48e9-86cd-c7c10e260c14" providerId="ADAL" clId="{77674F1E-7450-4296-955F-CD6BC04D2CD5}" dt="2023-09-25T11:31:14.444" v="366" actId="14100"/>
          <ac:grpSpMkLst>
            <pc:docMk/>
            <pc:sldMk cId="4240659182" sldId="1947"/>
            <ac:grpSpMk id="4" creationId="{24B97049-F8DD-8E98-C915-766281C8E5C2}"/>
          </ac:grpSpMkLst>
        </pc:grpChg>
      </pc:sldChg>
      <pc:sldChg chg="addSp delSp modSp add mod ord">
        <pc:chgData name="Willigen, R.F. van der (Rob)" userId="b43bdd62-7b82-48e9-86cd-c7c10e260c14" providerId="ADAL" clId="{77674F1E-7450-4296-955F-CD6BC04D2CD5}" dt="2023-09-25T12:20:03.810" v="1016" actId="20577"/>
        <pc:sldMkLst>
          <pc:docMk/>
          <pc:sldMk cId="1525553923" sldId="1948"/>
        </pc:sldMkLst>
        <pc:spChg chg="mod">
          <ac:chgData name="Willigen, R.F. van der (Rob)" userId="b43bdd62-7b82-48e9-86cd-c7c10e260c14" providerId="ADAL" clId="{77674F1E-7450-4296-955F-CD6BC04D2CD5}" dt="2023-09-25T12:02:33.749" v="485" actId="1076"/>
          <ac:spMkLst>
            <pc:docMk/>
            <pc:sldMk cId="1525553923" sldId="1948"/>
            <ac:spMk id="2" creationId="{00000000-0000-0000-0000-000000000000}"/>
          </ac:spMkLst>
        </pc:spChg>
        <pc:spChg chg="mod">
          <ac:chgData name="Willigen, R.F. van der (Rob)" userId="b43bdd62-7b82-48e9-86cd-c7c10e260c14" providerId="ADAL" clId="{77674F1E-7450-4296-955F-CD6BC04D2CD5}" dt="2023-09-25T12:20:03.810" v="1016" actId="20577"/>
          <ac:spMkLst>
            <pc:docMk/>
            <pc:sldMk cId="1525553923" sldId="1948"/>
            <ac:spMk id="3" creationId="{00000000-0000-0000-0000-000000000000}"/>
          </ac:spMkLst>
        </pc:spChg>
        <pc:grpChg chg="mod">
          <ac:chgData name="Willigen, R.F. van der (Rob)" userId="b43bdd62-7b82-48e9-86cd-c7c10e260c14" providerId="ADAL" clId="{77674F1E-7450-4296-955F-CD6BC04D2CD5}" dt="2023-09-25T12:09:50.269" v="641" actId="1076"/>
          <ac:grpSpMkLst>
            <pc:docMk/>
            <pc:sldMk cId="1525553923" sldId="1948"/>
            <ac:grpSpMk id="4" creationId="{24B97049-F8DD-8E98-C915-766281C8E5C2}"/>
          </ac:grpSpMkLst>
        </pc:grpChg>
        <pc:graphicFrameChg chg="add del mod">
          <ac:chgData name="Willigen, R.F. van der (Rob)" userId="b43bdd62-7b82-48e9-86cd-c7c10e260c14" providerId="ADAL" clId="{77674F1E-7450-4296-955F-CD6BC04D2CD5}" dt="2023-09-25T12:01:34.397" v="470"/>
          <ac:graphicFrameMkLst>
            <pc:docMk/>
            <pc:sldMk cId="1525553923" sldId="1948"/>
            <ac:graphicFrameMk id="7" creationId="{CD079DDD-DFCC-2A91-EE42-8C4D6F257FC5}"/>
          </ac:graphicFrameMkLst>
        </pc:graphicFrameChg>
      </pc:sldChg>
      <pc:sldChg chg="addSp delSp modSp add mod ord">
        <pc:chgData name="Willigen, R.F. van der (Rob)" userId="b43bdd62-7b82-48e9-86cd-c7c10e260c14" providerId="ADAL" clId="{77674F1E-7450-4296-955F-CD6BC04D2CD5}" dt="2023-09-25T13:43:58.494" v="1160"/>
        <pc:sldMkLst>
          <pc:docMk/>
          <pc:sldMk cId="2159809862" sldId="1949"/>
        </pc:sldMkLst>
        <pc:spChg chg="del">
          <ac:chgData name="Willigen, R.F. van der (Rob)" userId="b43bdd62-7b82-48e9-86cd-c7c10e260c14" providerId="ADAL" clId="{77674F1E-7450-4296-955F-CD6BC04D2CD5}" dt="2023-09-25T11:34:20.473" v="401" actId="478"/>
          <ac:spMkLst>
            <pc:docMk/>
            <pc:sldMk cId="2159809862" sldId="1949"/>
            <ac:spMk id="2" creationId="{00000000-0000-0000-0000-000000000000}"/>
          </ac:spMkLst>
        </pc:spChg>
        <pc:spChg chg="del">
          <ac:chgData name="Willigen, R.F. van der (Rob)" userId="b43bdd62-7b82-48e9-86cd-c7c10e260c14" providerId="ADAL" clId="{77674F1E-7450-4296-955F-CD6BC04D2CD5}" dt="2023-09-25T11:34:04.283" v="398" actId="478"/>
          <ac:spMkLst>
            <pc:docMk/>
            <pc:sldMk cId="2159809862" sldId="1949"/>
            <ac:spMk id="3" creationId="{00000000-0000-0000-0000-000000000000}"/>
          </ac:spMkLst>
        </pc:spChg>
        <pc:spChg chg="del mod">
          <ac:chgData name="Willigen, R.F. van der (Rob)" userId="b43bdd62-7b82-48e9-86cd-c7c10e260c14" providerId="ADAL" clId="{77674F1E-7450-4296-955F-CD6BC04D2CD5}" dt="2023-09-25T11:36:06.765" v="409" actId="478"/>
          <ac:spMkLst>
            <pc:docMk/>
            <pc:sldMk cId="2159809862" sldId="1949"/>
            <ac:spMk id="8" creationId="{54339EF4-BD1E-B147-E691-18F3D30A5D62}"/>
          </ac:spMkLst>
        </pc:spChg>
        <pc:spChg chg="add del mod">
          <ac:chgData name="Willigen, R.F. van der (Rob)" userId="b43bdd62-7b82-48e9-86cd-c7c10e260c14" providerId="ADAL" clId="{77674F1E-7450-4296-955F-CD6BC04D2CD5}" dt="2023-09-25T11:34:22.599" v="402" actId="478"/>
          <ac:spMkLst>
            <pc:docMk/>
            <pc:sldMk cId="2159809862" sldId="1949"/>
            <ac:spMk id="9" creationId="{39FEA761-A0AF-04B0-B9C7-455DF20DACD8}"/>
          </ac:spMkLst>
        </pc:spChg>
        <pc:grpChg chg="del">
          <ac:chgData name="Willigen, R.F. van der (Rob)" userId="b43bdd62-7b82-48e9-86cd-c7c10e260c14" providerId="ADAL" clId="{77674F1E-7450-4296-955F-CD6BC04D2CD5}" dt="2023-09-25T11:34:02.450" v="397" actId="478"/>
          <ac:grpSpMkLst>
            <pc:docMk/>
            <pc:sldMk cId="2159809862" sldId="1949"/>
            <ac:grpSpMk id="4" creationId="{24B97049-F8DD-8E98-C915-766281C8E5C2}"/>
          </ac:grpSpMkLst>
        </pc:grpChg>
        <pc:graphicFrameChg chg="add del mod">
          <ac:chgData name="Willigen, R.F. van der (Rob)" userId="b43bdd62-7b82-48e9-86cd-c7c10e260c14" providerId="ADAL" clId="{77674F1E-7450-4296-955F-CD6BC04D2CD5}" dt="2023-09-25T11:42:29.504" v="433" actId="478"/>
          <ac:graphicFrameMkLst>
            <pc:docMk/>
            <pc:sldMk cId="2159809862" sldId="1949"/>
            <ac:graphicFrameMk id="10" creationId="{475320CC-BAED-E6F4-2478-66136D390E87}"/>
          </ac:graphicFrameMkLst>
        </pc:graphicFrameChg>
      </pc:sldChg>
      <pc:sldChg chg="add">
        <pc:chgData name="Willigen, R.F. van der (Rob)" userId="b43bdd62-7b82-48e9-86cd-c7c10e260c14" providerId="ADAL" clId="{77674F1E-7450-4296-955F-CD6BC04D2CD5}" dt="2023-09-25T14:21:45.972" v="1161"/>
        <pc:sldMkLst>
          <pc:docMk/>
          <pc:sldMk cId="440768424" sldId="1950"/>
        </pc:sldMkLst>
      </pc:sldChg>
      <pc:sldChg chg="addSp delSp modSp add del mod">
        <pc:chgData name="Willigen, R.F. van der (Rob)" userId="b43bdd62-7b82-48e9-86cd-c7c10e260c14" providerId="ADAL" clId="{77674F1E-7450-4296-955F-CD6BC04D2CD5}" dt="2023-09-25T12:15:27.481" v="817" actId="47"/>
        <pc:sldMkLst>
          <pc:docMk/>
          <pc:sldMk cId="1825210075" sldId="1950"/>
        </pc:sldMkLst>
        <pc:spChg chg="mod">
          <ac:chgData name="Willigen, R.F. van der (Rob)" userId="b43bdd62-7b82-48e9-86cd-c7c10e260c14" providerId="ADAL" clId="{77674F1E-7450-4296-955F-CD6BC04D2CD5}" dt="2023-09-25T12:14:19.217" v="789" actId="20577"/>
          <ac:spMkLst>
            <pc:docMk/>
            <pc:sldMk cId="1825210075" sldId="1950"/>
            <ac:spMk id="2" creationId="{00000000-0000-0000-0000-000000000000}"/>
          </ac:spMkLst>
        </pc:spChg>
        <pc:spChg chg="mod">
          <ac:chgData name="Willigen, R.F. van der (Rob)" userId="b43bdd62-7b82-48e9-86cd-c7c10e260c14" providerId="ADAL" clId="{77674F1E-7450-4296-955F-CD6BC04D2CD5}" dt="2023-09-25T12:15:06.739" v="816" actId="20577"/>
          <ac:spMkLst>
            <pc:docMk/>
            <pc:sldMk cId="1825210075" sldId="1950"/>
            <ac:spMk id="3" creationId="{00000000-0000-0000-0000-000000000000}"/>
          </ac:spMkLst>
        </pc:spChg>
        <pc:grpChg chg="mod">
          <ac:chgData name="Willigen, R.F. van der (Rob)" userId="b43bdd62-7b82-48e9-86cd-c7c10e260c14" providerId="ADAL" clId="{77674F1E-7450-4296-955F-CD6BC04D2CD5}" dt="2023-09-25T12:12:48.838" v="653" actId="1076"/>
          <ac:grpSpMkLst>
            <pc:docMk/>
            <pc:sldMk cId="1825210075" sldId="1950"/>
            <ac:grpSpMk id="4" creationId="{24B97049-F8DD-8E98-C915-766281C8E5C2}"/>
          </ac:grpSpMkLst>
        </pc:grpChg>
        <pc:picChg chg="add del">
          <ac:chgData name="Willigen, R.F. van der (Rob)" userId="b43bdd62-7b82-48e9-86cd-c7c10e260c14" providerId="ADAL" clId="{77674F1E-7450-4296-955F-CD6BC04D2CD5}" dt="2023-09-25T12:14:49.729" v="791"/>
          <ac:picMkLst>
            <pc:docMk/>
            <pc:sldMk cId="1825210075" sldId="1950"/>
            <ac:picMk id="7" creationId="{4206D7E8-2B47-3C84-864C-4279594C52FB}"/>
          </ac:picMkLst>
        </pc:picChg>
      </pc:sldChg>
      <pc:sldChg chg="addSp modSp add mod ord">
        <pc:chgData name="Willigen, R.F. van der (Rob)" userId="b43bdd62-7b82-48e9-86cd-c7c10e260c14" providerId="ADAL" clId="{77674F1E-7450-4296-955F-CD6BC04D2CD5}" dt="2023-09-25T14:23:30.529" v="1174" actId="1076"/>
        <pc:sldMkLst>
          <pc:docMk/>
          <pc:sldMk cId="1743387443" sldId="1951"/>
        </pc:sldMkLst>
        <pc:picChg chg="add mod">
          <ac:chgData name="Willigen, R.F. van der (Rob)" userId="b43bdd62-7b82-48e9-86cd-c7c10e260c14" providerId="ADAL" clId="{77674F1E-7450-4296-955F-CD6BC04D2CD5}" dt="2023-09-25T14:23:30.529" v="1174" actId="1076"/>
          <ac:picMkLst>
            <pc:docMk/>
            <pc:sldMk cId="1743387443" sldId="1951"/>
            <ac:picMk id="2" creationId="{9A4CC8FC-C5DE-FA7A-8C83-6914E8F521AC}"/>
          </ac:picMkLst>
        </pc:picChg>
      </pc:sldChg>
      <pc:sldChg chg="addSp add ord">
        <pc:chgData name="Willigen, R.F. van der (Rob)" userId="b43bdd62-7b82-48e9-86cd-c7c10e260c14" providerId="ADAL" clId="{77674F1E-7450-4296-955F-CD6BC04D2CD5}" dt="2023-09-25T14:29:47.103" v="1179"/>
        <pc:sldMkLst>
          <pc:docMk/>
          <pc:sldMk cId="747342862" sldId="1952"/>
        </pc:sldMkLst>
        <pc:picChg chg="add">
          <ac:chgData name="Willigen, R.F. van der (Rob)" userId="b43bdd62-7b82-48e9-86cd-c7c10e260c14" providerId="ADAL" clId="{77674F1E-7450-4296-955F-CD6BC04D2CD5}" dt="2023-09-25T14:22:29.307" v="1164"/>
          <ac:picMkLst>
            <pc:docMk/>
            <pc:sldMk cId="747342862" sldId="1952"/>
            <ac:picMk id="2" creationId="{96DEDD84-799C-810B-C64B-1BC765DF8331}"/>
          </ac:picMkLst>
        </pc:picChg>
      </pc:sldChg>
      <pc:sldChg chg="addSp delSp modSp add mod">
        <pc:chgData name="Willigen, R.F. van der (Rob)" userId="b43bdd62-7b82-48e9-86cd-c7c10e260c14" providerId="ADAL" clId="{77674F1E-7450-4296-955F-CD6BC04D2CD5}" dt="2023-09-25T14:32:02.074" v="1201" actId="1076"/>
        <pc:sldMkLst>
          <pc:docMk/>
          <pc:sldMk cId="3605891097" sldId="1953"/>
        </pc:sldMkLst>
        <pc:picChg chg="del">
          <ac:chgData name="Willigen, R.F. van der (Rob)" userId="b43bdd62-7b82-48e9-86cd-c7c10e260c14" providerId="ADAL" clId="{77674F1E-7450-4296-955F-CD6BC04D2CD5}" dt="2023-09-25T14:30:49.608" v="1183" actId="478"/>
          <ac:picMkLst>
            <pc:docMk/>
            <pc:sldMk cId="3605891097" sldId="1953"/>
            <ac:picMk id="2" creationId="{0F7F07D7-594F-CD47-320A-A1F1BEA5761C}"/>
          </ac:picMkLst>
        </pc:picChg>
        <pc:picChg chg="add mod">
          <ac:chgData name="Willigen, R.F. van der (Rob)" userId="b43bdd62-7b82-48e9-86cd-c7c10e260c14" providerId="ADAL" clId="{77674F1E-7450-4296-955F-CD6BC04D2CD5}" dt="2023-09-25T14:31:59.721" v="1200" actId="1076"/>
          <ac:picMkLst>
            <pc:docMk/>
            <pc:sldMk cId="3605891097" sldId="1953"/>
            <ac:picMk id="3" creationId="{0B3FDB31-D667-22A6-68B5-3A96902F9F9B}"/>
          </ac:picMkLst>
        </pc:picChg>
        <pc:picChg chg="add mod">
          <ac:chgData name="Willigen, R.F. van der (Rob)" userId="b43bdd62-7b82-48e9-86cd-c7c10e260c14" providerId="ADAL" clId="{77674F1E-7450-4296-955F-CD6BC04D2CD5}" dt="2023-09-25T14:32:02.074" v="1201" actId="1076"/>
          <ac:picMkLst>
            <pc:docMk/>
            <pc:sldMk cId="3605891097" sldId="1953"/>
            <ac:picMk id="4" creationId="{9D9A3506-0ECB-96EC-FA5C-3972A137CF5A}"/>
          </ac:picMkLst>
        </pc:picChg>
        <pc:picChg chg="add mod">
          <ac:chgData name="Willigen, R.F. van der (Rob)" userId="b43bdd62-7b82-48e9-86cd-c7c10e260c14" providerId="ADAL" clId="{77674F1E-7450-4296-955F-CD6BC04D2CD5}" dt="2023-09-25T14:31:58.258" v="1199" actId="1076"/>
          <ac:picMkLst>
            <pc:docMk/>
            <pc:sldMk cId="3605891097" sldId="1953"/>
            <ac:picMk id="5" creationId="{5372AD9A-4914-2A04-1ED8-66C08E2BEF2A}"/>
          </ac:picMkLst>
        </pc:picChg>
      </pc:sldChg>
      <pc:sldChg chg="addSp modSp add mod ord">
        <pc:chgData name="Willigen, R.F. van der (Rob)" userId="b43bdd62-7b82-48e9-86cd-c7c10e260c14" providerId="ADAL" clId="{77674F1E-7450-4296-955F-CD6BC04D2CD5}" dt="2023-09-25T16:13:12.490" v="1247" actId="1036"/>
        <pc:sldMkLst>
          <pc:docMk/>
          <pc:sldMk cId="3254565858" sldId="1954"/>
        </pc:sldMkLst>
        <pc:picChg chg="add mod">
          <ac:chgData name="Willigen, R.F. van der (Rob)" userId="b43bdd62-7b82-48e9-86cd-c7c10e260c14" providerId="ADAL" clId="{77674F1E-7450-4296-955F-CD6BC04D2CD5}" dt="2023-09-25T16:12:48.973" v="1226" actId="14100"/>
          <ac:picMkLst>
            <pc:docMk/>
            <pc:sldMk cId="3254565858" sldId="1954"/>
            <ac:picMk id="2" creationId="{330B70E7-8B31-EECC-4C63-A3256D503DA2}"/>
          </ac:picMkLst>
        </pc:picChg>
        <pc:picChg chg="add mod">
          <ac:chgData name="Willigen, R.F. van der (Rob)" userId="b43bdd62-7b82-48e9-86cd-c7c10e260c14" providerId="ADAL" clId="{77674F1E-7450-4296-955F-CD6BC04D2CD5}" dt="2023-09-25T15:44:57.579" v="1210" actId="1076"/>
          <ac:picMkLst>
            <pc:docMk/>
            <pc:sldMk cId="3254565858" sldId="1954"/>
            <ac:picMk id="3" creationId="{25F23065-7CF4-E2C7-2A36-AE91353BAD4E}"/>
          </ac:picMkLst>
        </pc:picChg>
        <pc:picChg chg="add mod">
          <ac:chgData name="Willigen, R.F. van der (Rob)" userId="b43bdd62-7b82-48e9-86cd-c7c10e260c14" providerId="ADAL" clId="{77674F1E-7450-4296-955F-CD6BC04D2CD5}" dt="2023-09-25T15:45:01.036" v="1211" actId="1076"/>
          <ac:picMkLst>
            <pc:docMk/>
            <pc:sldMk cId="3254565858" sldId="1954"/>
            <ac:picMk id="4" creationId="{13B19A22-3664-525A-47EE-4A256D653CCD}"/>
          </ac:picMkLst>
        </pc:picChg>
        <pc:picChg chg="add mod">
          <ac:chgData name="Willigen, R.F. van der (Rob)" userId="b43bdd62-7b82-48e9-86cd-c7c10e260c14" providerId="ADAL" clId="{77674F1E-7450-4296-955F-CD6BC04D2CD5}" dt="2023-09-25T16:13:12.490" v="1247" actId="1036"/>
          <ac:picMkLst>
            <pc:docMk/>
            <pc:sldMk cId="3254565858" sldId="1954"/>
            <ac:picMk id="5" creationId="{1EE76139-030F-5C0F-1026-7DA8F8B4F9D5}"/>
          </ac:picMkLst>
        </pc:picChg>
      </pc:sldChg>
      <pc:sldChg chg="addSp modSp add mod ord">
        <pc:chgData name="Willigen, R.F. van der (Rob)" userId="b43bdd62-7b82-48e9-86cd-c7c10e260c14" providerId="ADAL" clId="{77674F1E-7450-4296-955F-CD6BC04D2CD5}" dt="2023-09-25T16:24:57.235" v="1269"/>
        <pc:sldMkLst>
          <pc:docMk/>
          <pc:sldMk cId="3927198094" sldId="1955"/>
        </pc:sldMkLst>
        <pc:picChg chg="add mod">
          <ac:chgData name="Willigen, R.F. van der (Rob)" userId="b43bdd62-7b82-48e9-86cd-c7c10e260c14" providerId="ADAL" clId="{77674F1E-7450-4296-955F-CD6BC04D2CD5}" dt="2023-09-25T16:24:01.406" v="1262" actId="1076"/>
          <ac:picMkLst>
            <pc:docMk/>
            <pc:sldMk cId="3927198094" sldId="1955"/>
            <ac:picMk id="2" creationId="{FAF83328-5DDC-0991-4B3D-E8D1F53BAD24}"/>
          </ac:picMkLst>
        </pc:picChg>
        <pc:picChg chg="add mod">
          <ac:chgData name="Willigen, R.F. van der (Rob)" userId="b43bdd62-7b82-48e9-86cd-c7c10e260c14" providerId="ADAL" clId="{77674F1E-7450-4296-955F-CD6BC04D2CD5}" dt="2023-09-25T16:22:04.061" v="1251" actId="1076"/>
          <ac:picMkLst>
            <pc:docMk/>
            <pc:sldMk cId="3927198094" sldId="1955"/>
            <ac:picMk id="3" creationId="{D51F9CD1-5BE2-7452-B52A-3A6DE61DC3DC}"/>
          </ac:picMkLst>
        </pc:picChg>
        <pc:picChg chg="add mod">
          <ac:chgData name="Willigen, R.F. van der (Rob)" userId="b43bdd62-7b82-48e9-86cd-c7c10e260c14" providerId="ADAL" clId="{77674F1E-7450-4296-955F-CD6BC04D2CD5}" dt="2023-09-25T16:23:38.797" v="1260" actId="1076"/>
          <ac:picMkLst>
            <pc:docMk/>
            <pc:sldMk cId="3927198094" sldId="1955"/>
            <ac:picMk id="4" creationId="{99ABA365-1526-9404-668C-2D380E4F381C}"/>
          </ac:picMkLst>
        </pc:picChg>
        <pc:picChg chg="add mod">
          <ac:chgData name="Willigen, R.F. van der (Rob)" userId="b43bdd62-7b82-48e9-86cd-c7c10e260c14" providerId="ADAL" clId="{77674F1E-7450-4296-955F-CD6BC04D2CD5}" dt="2023-09-25T16:24:29.421" v="1267" actId="14100"/>
          <ac:picMkLst>
            <pc:docMk/>
            <pc:sldMk cId="3927198094" sldId="1955"/>
            <ac:picMk id="5" creationId="{AC1F608A-D027-80C8-A047-E87C92E5BBD7}"/>
          </ac:picMkLst>
        </pc:picChg>
      </pc:sldChg>
      <pc:sldChg chg="addSp delSp modSp add mod ord">
        <pc:chgData name="Willigen, R.F. van der (Rob)" userId="b43bdd62-7b82-48e9-86cd-c7c10e260c14" providerId="ADAL" clId="{77674F1E-7450-4296-955F-CD6BC04D2CD5}" dt="2023-09-25T15:46:30.997" v="1222"/>
        <pc:sldMkLst>
          <pc:docMk/>
          <pc:sldMk cId="1022086354" sldId="1956"/>
        </pc:sldMkLst>
        <pc:picChg chg="del">
          <ac:chgData name="Willigen, R.F. van der (Rob)" userId="b43bdd62-7b82-48e9-86cd-c7c10e260c14" providerId="ADAL" clId="{77674F1E-7450-4296-955F-CD6BC04D2CD5}" dt="2023-09-25T15:45:24.705" v="1213" actId="478"/>
          <ac:picMkLst>
            <pc:docMk/>
            <pc:sldMk cId="1022086354" sldId="1956"/>
            <ac:picMk id="3" creationId="{25F23065-7CF4-E2C7-2A36-AE91353BAD4E}"/>
          </ac:picMkLst>
        </pc:picChg>
        <pc:picChg chg="del">
          <ac:chgData name="Willigen, R.F. van der (Rob)" userId="b43bdd62-7b82-48e9-86cd-c7c10e260c14" providerId="ADAL" clId="{77674F1E-7450-4296-955F-CD6BC04D2CD5}" dt="2023-09-25T15:45:25.487" v="1214" actId="478"/>
          <ac:picMkLst>
            <pc:docMk/>
            <pc:sldMk cId="1022086354" sldId="1956"/>
            <ac:picMk id="4" creationId="{13B19A22-3664-525A-47EE-4A256D653CCD}"/>
          </ac:picMkLst>
        </pc:picChg>
        <pc:picChg chg="add mod">
          <ac:chgData name="Willigen, R.F. van der (Rob)" userId="b43bdd62-7b82-48e9-86cd-c7c10e260c14" providerId="ADAL" clId="{77674F1E-7450-4296-955F-CD6BC04D2CD5}" dt="2023-09-25T15:45:51.068" v="1216" actId="1076"/>
          <ac:picMkLst>
            <pc:docMk/>
            <pc:sldMk cId="1022086354" sldId="1956"/>
            <ac:picMk id="5" creationId="{E2240C8A-9446-7150-56B3-EB9F23B8EF77}"/>
          </ac:picMkLst>
        </pc:picChg>
        <pc:picChg chg="add mod">
          <ac:chgData name="Willigen, R.F. van der (Rob)" userId="b43bdd62-7b82-48e9-86cd-c7c10e260c14" providerId="ADAL" clId="{77674F1E-7450-4296-955F-CD6BC04D2CD5}" dt="2023-09-25T15:46:11.773" v="1218" actId="1076"/>
          <ac:picMkLst>
            <pc:docMk/>
            <pc:sldMk cId="1022086354" sldId="1956"/>
            <ac:picMk id="6" creationId="{6CA3A648-82F9-A836-692F-BF3E31E02B03}"/>
          </ac:picMkLst>
        </pc:picChg>
      </pc:sldChg>
      <pc:sldChg chg="add del">
        <pc:chgData name="Willigen, R.F. van der (Rob)" userId="b43bdd62-7b82-48e9-86cd-c7c10e260c14" providerId="ADAL" clId="{77674F1E-7450-4296-955F-CD6BC04D2CD5}" dt="2023-09-25T16:49:22.305" v="1275"/>
        <pc:sldMkLst>
          <pc:docMk/>
          <pc:sldMk cId="461535096" sldId="1957"/>
        </pc:sldMkLst>
      </pc:sldChg>
      <pc:sldChg chg="add del">
        <pc:chgData name="Willigen, R.F. van der (Rob)" userId="b43bdd62-7b82-48e9-86cd-c7c10e260c14" providerId="ADAL" clId="{77674F1E-7450-4296-955F-CD6BC04D2CD5}" dt="2023-09-25T16:51:45.785" v="1277" actId="47"/>
        <pc:sldMkLst>
          <pc:docMk/>
          <pc:sldMk cId="3583651987" sldId="1957"/>
        </pc:sldMkLst>
      </pc:sldChg>
      <pc:sldChg chg="add del">
        <pc:chgData name="Willigen, R.F. van der (Rob)" userId="b43bdd62-7b82-48e9-86cd-c7c10e260c14" providerId="ADAL" clId="{77674F1E-7450-4296-955F-CD6BC04D2CD5}" dt="2023-09-25T16:49:22.305" v="1275"/>
        <pc:sldMkLst>
          <pc:docMk/>
          <pc:sldMk cId="2025431826" sldId="1958"/>
        </pc:sldMkLst>
      </pc:sldChg>
      <pc:sldChg chg="add del">
        <pc:chgData name="Willigen, R.F. van der (Rob)" userId="b43bdd62-7b82-48e9-86cd-c7c10e260c14" providerId="ADAL" clId="{77674F1E-7450-4296-955F-CD6BC04D2CD5}" dt="2023-09-25T16:49:22.305" v="1275"/>
        <pc:sldMkLst>
          <pc:docMk/>
          <pc:sldMk cId="1731558518" sldId="1959"/>
        </pc:sldMkLst>
      </pc:sldChg>
      <pc:sldChg chg="add del">
        <pc:chgData name="Willigen, R.F. van der (Rob)" userId="b43bdd62-7b82-48e9-86cd-c7c10e260c14" providerId="ADAL" clId="{77674F1E-7450-4296-955F-CD6BC04D2CD5}" dt="2023-09-25T16:49:22.305" v="1275"/>
        <pc:sldMkLst>
          <pc:docMk/>
          <pc:sldMk cId="3583651987" sldId="1960"/>
        </pc:sldMkLst>
      </pc:sldChg>
      <pc:sldMasterChg chg="delSldLayout">
        <pc:chgData name="Willigen, R.F. van der (Rob)" userId="b43bdd62-7b82-48e9-86cd-c7c10e260c14" providerId="ADAL" clId="{77674F1E-7450-4296-955F-CD6BC04D2CD5}" dt="2023-09-25T09:19:12.167" v="62" actId="47"/>
        <pc:sldMasterMkLst>
          <pc:docMk/>
          <pc:sldMasterMk cId="2600388679" sldId="2147483667"/>
        </pc:sldMasterMkLst>
        <pc:sldLayoutChg chg="del">
          <pc:chgData name="Willigen, R.F. van der (Rob)" userId="b43bdd62-7b82-48e9-86cd-c7c10e260c14" providerId="ADAL" clId="{77674F1E-7450-4296-955F-CD6BC04D2CD5}" dt="2023-09-25T09:19:12.167" v="62" actId="47"/>
          <pc:sldLayoutMkLst>
            <pc:docMk/>
            <pc:sldMasterMk cId="2600388679" sldId="2147483667"/>
            <pc:sldLayoutMk cId="1947733424" sldId="2147483668"/>
          </pc:sldLayoutMkLst>
        </pc:sldLayoutChg>
      </pc:sldMasterChg>
    </pc:docChg>
  </pc:docChgLst>
  <pc:docChgLst>
    <pc:chgData name="Willigen, R.F. van der (Rob)" userId="b43bdd62-7b82-48e9-86cd-c7c10e260c14" providerId="ADAL" clId="{7628A57A-4CC1-43E3-A399-371544678D1C}"/>
    <pc:docChg chg="undo custSel addSld delSld modSld sldOrd">
      <pc:chgData name="Willigen, R.F. van der (Rob)" userId="b43bdd62-7b82-48e9-86cd-c7c10e260c14" providerId="ADAL" clId="{7628A57A-4CC1-43E3-A399-371544678D1C}" dt="2023-11-06T19:27:08.010" v="3991" actId="47"/>
      <pc:docMkLst>
        <pc:docMk/>
      </pc:docMkLst>
      <pc:sldChg chg="addSp modSp ord">
        <pc:chgData name="Willigen, R.F. van der (Rob)" userId="b43bdd62-7b82-48e9-86cd-c7c10e260c14" providerId="ADAL" clId="{7628A57A-4CC1-43E3-A399-371544678D1C}" dt="2023-11-06T18:46:57.085" v="3513"/>
        <pc:sldMkLst>
          <pc:docMk/>
          <pc:sldMk cId="0" sldId="263"/>
        </pc:sldMkLst>
        <pc:picChg chg="add mod">
          <ac:chgData name="Willigen, R.F. van der (Rob)" userId="b43bdd62-7b82-48e9-86cd-c7c10e260c14" providerId="ADAL" clId="{7628A57A-4CC1-43E3-A399-371544678D1C}" dt="2023-11-06T18:46:57.085" v="3513"/>
          <ac:picMkLst>
            <pc:docMk/>
            <pc:sldMk cId="0" sldId="263"/>
            <ac:picMk id="19" creationId="{721059F9-9813-8406-CA22-D87327193C1E}"/>
          </ac:picMkLst>
        </pc:picChg>
      </pc:sldChg>
      <pc:sldChg chg="addSp delSp modSp mod ord">
        <pc:chgData name="Willigen, R.F. van der (Rob)" userId="b43bdd62-7b82-48e9-86cd-c7c10e260c14" providerId="ADAL" clId="{7628A57A-4CC1-43E3-A399-371544678D1C}" dt="2023-11-06T18:46:53.147" v="3511"/>
        <pc:sldMkLst>
          <pc:docMk/>
          <pc:sldMk cId="0" sldId="274"/>
        </pc:sldMkLst>
        <pc:spChg chg="del mod">
          <ac:chgData name="Willigen, R.F. van der (Rob)" userId="b43bdd62-7b82-48e9-86cd-c7c10e260c14" providerId="ADAL" clId="{7628A57A-4CC1-43E3-A399-371544678D1C}" dt="2023-11-06T14:16:10.313" v="435" actId="478"/>
          <ac:spMkLst>
            <pc:docMk/>
            <pc:sldMk cId="0" sldId="274"/>
            <ac:spMk id="2" creationId="{00000000-0000-0000-0000-000000000000}"/>
          </ac:spMkLst>
        </pc:spChg>
        <pc:spChg chg="mod">
          <ac:chgData name="Willigen, R.F. van der (Rob)" userId="b43bdd62-7b82-48e9-86cd-c7c10e260c14" providerId="ADAL" clId="{7628A57A-4CC1-43E3-A399-371544678D1C}" dt="2023-11-06T14:16:19.671" v="437" actId="1076"/>
          <ac:spMkLst>
            <pc:docMk/>
            <pc:sldMk cId="0" sldId="274"/>
            <ac:spMk id="5" creationId="{63C32E16-C4CA-D6E9-34E3-AA75B784ED99}"/>
          </ac:spMkLst>
        </pc:spChg>
        <pc:spChg chg="mod">
          <ac:chgData name="Willigen, R.F. van der (Rob)" userId="b43bdd62-7b82-48e9-86cd-c7c10e260c14" providerId="ADAL" clId="{7628A57A-4CC1-43E3-A399-371544678D1C}" dt="2023-11-06T14:16:19.671" v="437" actId="1076"/>
          <ac:spMkLst>
            <pc:docMk/>
            <pc:sldMk cId="0" sldId="274"/>
            <ac:spMk id="6" creationId="{873C20B9-4A44-0F13-C484-23C26FDFCCD1}"/>
          </ac:spMkLst>
        </pc:spChg>
        <pc:spChg chg="mod">
          <ac:chgData name="Willigen, R.F. van der (Rob)" userId="b43bdd62-7b82-48e9-86cd-c7c10e260c14" providerId="ADAL" clId="{7628A57A-4CC1-43E3-A399-371544678D1C}" dt="2023-11-06T14:15:42.757" v="420"/>
          <ac:spMkLst>
            <pc:docMk/>
            <pc:sldMk cId="0" sldId="274"/>
            <ac:spMk id="9" creationId="{E6DC0E66-0D1D-441F-6499-413E0B56FA9E}"/>
          </ac:spMkLst>
        </pc:spChg>
        <pc:spChg chg="mod">
          <ac:chgData name="Willigen, R.F. van der (Rob)" userId="b43bdd62-7b82-48e9-86cd-c7c10e260c14" providerId="ADAL" clId="{7628A57A-4CC1-43E3-A399-371544678D1C}" dt="2023-11-06T14:16:19.671" v="437" actId="1076"/>
          <ac:spMkLst>
            <pc:docMk/>
            <pc:sldMk cId="0" sldId="274"/>
            <ac:spMk id="10" creationId="{BA849907-37A8-8003-FA59-6F87BC76C825}"/>
          </ac:spMkLst>
        </pc:spChg>
        <pc:spChg chg="mod">
          <ac:chgData name="Willigen, R.F. van der (Rob)" userId="b43bdd62-7b82-48e9-86cd-c7c10e260c14" providerId="ADAL" clId="{7628A57A-4CC1-43E3-A399-371544678D1C}" dt="2023-11-06T14:15:42.757" v="420"/>
          <ac:spMkLst>
            <pc:docMk/>
            <pc:sldMk cId="0" sldId="274"/>
            <ac:spMk id="11" creationId="{1B6A69AE-951D-83B0-16D0-1188B9841870}"/>
          </ac:spMkLst>
        </pc:spChg>
        <pc:spChg chg="add mod">
          <ac:chgData name="Willigen, R.F. van der (Rob)" userId="b43bdd62-7b82-48e9-86cd-c7c10e260c14" providerId="ADAL" clId="{7628A57A-4CC1-43E3-A399-371544678D1C}" dt="2023-11-06T14:16:24.861" v="438" actId="1076"/>
          <ac:spMkLst>
            <pc:docMk/>
            <pc:sldMk cId="0" sldId="274"/>
            <ac:spMk id="12" creationId="{3683BBEE-71DA-ACBB-1440-E2A889083E20}"/>
          </ac:spMkLst>
        </pc:spChg>
        <pc:spChg chg="add del mod">
          <ac:chgData name="Willigen, R.F. van der (Rob)" userId="b43bdd62-7b82-48e9-86cd-c7c10e260c14" providerId="ADAL" clId="{7628A57A-4CC1-43E3-A399-371544678D1C}" dt="2023-11-06T14:16:12.825" v="436" actId="478"/>
          <ac:spMkLst>
            <pc:docMk/>
            <pc:sldMk cId="0" sldId="274"/>
            <ac:spMk id="14" creationId="{1A0778B5-A2A4-B4B0-5DA3-046621E626BC}"/>
          </ac:spMkLst>
        </pc:spChg>
        <pc:grpChg chg="add mod">
          <ac:chgData name="Willigen, R.F. van der (Rob)" userId="b43bdd62-7b82-48e9-86cd-c7c10e260c14" providerId="ADAL" clId="{7628A57A-4CC1-43E3-A399-371544678D1C}" dt="2023-11-06T14:16:24.861" v="438" actId="1076"/>
          <ac:grpSpMkLst>
            <pc:docMk/>
            <pc:sldMk cId="0" sldId="274"/>
            <ac:grpSpMk id="3" creationId="{D9E0B38B-2FFA-8A1F-A7FA-145014E25CFF}"/>
          </ac:grpSpMkLst>
        </pc:grpChg>
        <pc:grpChg chg="mod">
          <ac:chgData name="Willigen, R.F. van der (Rob)" userId="b43bdd62-7b82-48e9-86cd-c7c10e260c14" providerId="ADAL" clId="{7628A57A-4CC1-43E3-A399-371544678D1C}" dt="2023-11-06T14:16:19.671" v="437" actId="1076"/>
          <ac:grpSpMkLst>
            <pc:docMk/>
            <pc:sldMk cId="0" sldId="274"/>
            <ac:grpSpMk id="4" creationId="{24B97049-F8DD-8E98-C915-766281C8E5C2}"/>
          </ac:grpSpMkLst>
        </pc:grpChg>
        <pc:picChg chg="mod">
          <ac:chgData name="Willigen, R.F. van der (Rob)" userId="b43bdd62-7b82-48e9-86cd-c7c10e260c14" providerId="ADAL" clId="{7628A57A-4CC1-43E3-A399-371544678D1C}" dt="2023-11-06T14:16:19.671" v="437" actId="1076"/>
          <ac:picMkLst>
            <pc:docMk/>
            <pc:sldMk cId="0" sldId="274"/>
            <ac:picMk id="7" creationId="{4E6393B6-D4AC-0AAB-67BF-CF4EF824A30E}"/>
          </ac:picMkLst>
        </pc:picChg>
        <pc:picChg chg="add mod">
          <ac:chgData name="Willigen, R.F. van der (Rob)" userId="b43bdd62-7b82-48e9-86cd-c7c10e260c14" providerId="ADAL" clId="{7628A57A-4CC1-43E3-A399-371544678D1C}" dt="2023-11-06T18:46:53.147" v="3511"/>
          <ac:picMkLst>
            <pc:docMk/>
            <pc:sldMk cId="0" sldId="274"/>
            <ac:picMk id="15" creationId="{9B026A59-369C-D263-3827-245A760C9D8C}"/>
          </ac:picMkLst>
        </pc:picChg>
      </pc:sldChg>
      <pc:sldChg chg="addSp modSp mod ord">
        <pc:chgData name="Willigen, R.F. van der (Rob)" userId="b43bdd62-7b82-48e9-86cd-c7c10e260c14" providerId="ADAL" clId="{7628A57A-4CC1-43E3-A399-371544678D1C}" dt="2023-11-06T18:46:44.224" v="3507" actId="1076"/>
        <pc:sldMkLst>
          <pc:docMk/>
          <pc:sldMk cId="761170949" sldId="309"/>
        </pc:sldMkLst>
        <pc:picChg chg="add mod">
          <ac:chgData name="Willigen, R.F. van der (Rob)" userId="b43bdd62-7b82-48e9-86cd-c7c10e260c14" providerId="ADAL" clId="{7628A57A-4CC1-43E3-A399-371544678D1C}" dt="2023-11-06T18:46:44.224" v="3507" actId="1076"/>
          <ac:picMkLst>
            <pc:docMk/>
            <pc:sldMk cId="761170949" sldId="309"/>
            <ac:picMk id="2" creationId="{62B42619-5C97-2EBB-40B0-047098296B38}"/>
          </ac:picMkLst>
        </pc:picChg>
      </pc:sldChg>
      <pc:sldChg chg="addSp modSp ord">
        <pc:chgData name="Willigen, R.F. van der (Rob)" userId="b43bdd62-7b82-48e9-86cd-c7c10e260c14" providerId="ADAL" clId="{7628A57A-4CC1-43E3-A399-371544678D1C}" dt="2023-11-06T18:46:55.113" v="3512"/>
        <pc:sldMkLst>
          <pc:docMk/>
          <pc:sldMk cId="80034838" sldId="317"/>
        </pc:sldMkLst>
        <pc:picChg chg="add mod">
          <ac:chgData name="Willigen, R.F. van der (Rob)" userId="b43bdd62-7b82-48e9-86cd-c7c10e260c14" providerId="ADAL" clId="{7628A57A-4CC1-43E3-A399-371544678D1C}" dt="2023-11-06T18:46:55.113" v="3512"/>
          <ac:picMkLst>
            <pc:docMk/>
            <pc:sldMk cId="80034838" sldId="317"/>
            <ac:picMk id="3" creationId="{DFEC0FE6-2BB5-B0D8-2348-DFEB1A4936EC}"/>
          </ac:picMkLst>
        </pc:picChg>
      </pc:sldChg>
      <pc:sldChg chg="addSp modSp ord">
        <pc:chgData name="Willigen, R.F. van der (Rob)" userId="b43bdd62-7b82-48e9-86cd-c7c10e260c14" providerId="ADAL" clId="{7628A57A-4CC1-43E3-A399-371544678D1C}" dt="2023-11-06T18:46:46.245" v="3508"/>
        <pc:sldMkLst>
          <pc:docMk/>
          <pc:sldMk cId="4244092431" sldId="318"/>
        </pc:sldMkLst>
        <pc:picChg chg="add mod">
          <ac:chgData name="Willigen, R.F. van der (Rob)" userId="b43bdd62-7b82-48e9-86cd-c7c10e260c14" providerId="ADAL" clId="{7628A57A-4CC1-43E3-A399-371544678D1C}" dt="2023-11-06T18:46:46.245" v="3508"/>
          <ac:picMkLst>
            <pc:docMk/>
            <pc:sldMk cId="4244092431" sldId="318"/>
            <ac:picMk id="2" creationId="{7FB923D5-472A-11DA-EA64-80FF2FC45AE6}"/>
          </ac:picMkLst>
        </pc:picChg>
      </pc:sldChg>
      <pc:sldChg chg="modSp del mod">
        <pc:chgData name="Willigen, R.F. van der (Rob)" userId="b43bdd62-7b82-48e9-86cd-c7c10e260c14" providerId="ADAL" clId="{7628A57A-4CC1-43E3-A399-371544678D1C}" dt="2023-11-06T16:23:41.985" v="900" actId="47"/>
        <pc:sldMkLst>
          <pc:docMk/>
          <pc:sldMk cId="964767604" sldId="320"/>
        </pc:sldMkLst>
        <pc:spChg chg="mod">
          <ac:chgData name="Willigen, R.F. van der (Rob)" userId="b43bdd62-7b82-48e9-86cd-c7c10e260c14" providerId="ADAL" clId="{7628A57A-4CC1-43E3-A399-371544678D1C}" dt="2023-11-06T14:15:20.094" v="418" actId="1076"/>
          <ac:spMkLst>
            <pc:docMk/>
            <pc:sldMk cId="964767604" sldId="320"/>
            <ac:spMk id="10" creationId="{EABD8FC0-5A18-80B5-AC10-39DA927AF0EF}"/>
          </ac:spMkLst>
        </pc:spChg>
      </pc:sldChg>
      <pc:sldChg chg="del">
        <pc:chgData name="Willigen, R.F. van der (Rob)" userId="b43bdd62-7b82-48e9-86cd-c7c10e260c14" providerId="ADAL" clId="{7628A57A-4CC1-43E3-A399-371544678D1C}" dt="2023-11-06T19:26:30.391" v="3986" actId="47"/>
        <pc:sldMkLst>
          <pc:docMk/>
          <pc:sldMk cId="2333422211" sldId="331"/>
        </pc:sldMkLst>
      </pc:sldChg>
      <pc:sldChg chg="addSp modSp ord">
        <pc:chgData name="Willigen, R.F. van der (Rob)" userId="b43bdd62-7b82-48e9-86cd-c7c10e260c14" providerId="ADAL" clId="{7628A57A-4CC1-43E3-A399-371544678D1C}" dt="2023-11-06T18:46:48.712" v="3509"/>
        <pc:sldMkLst>
          <pc:docMk/>
          <pc:sldMk cId="0" sldId="345"/>
        </pc:sldMkLst>
        <pc:picChg chg="add mod">
          <ac:chgData name="Willigen, R.F. van der (Rob)" userId="b43bdd62-7b82-48e9-86cd-c7c10e260c14" providerId="ADAL" clId="{7628A57A-4CC1-43E3-A399-371544678D1C}" dt="2023-11-06T18:46:48.712" v="3509"/>
          <ac:picMkLst>
            <pc:docMk/>
            <pc:sldMk cId="0" sldId="345"/>
            <ac:picMk id="14" creationId="{D2099BDC-3C3D-B3C3-0063-B9F5F225FA93}"/>
          </ac:picMkLst>
        </pc:picChg>
      </pc:sldChg>
      <pc:sldChg chg="addSp modSp mod">
        <pc:chgData name="Willigen, R.F. van der (Rob)" userId="b43bdd62-7b82-48e9-86cd-c7c10e260c14" providerId="ADAL" clId="{7628A57A-4CC1-43E3-A399-371544678D1C}" dt="2023-11-06T19:16:31.481" v="3879" actId="1076"/>
        <pc:sldMkLst>
          <pc:docMk/>
          <pc:sldMk cId="454509505" sldId="1445"/>
        </pc:sldMkLst>
        <pc:spChg chg="mod">
          <ac:chgData name="Willigen, R.F. van der (Rob)" userId="b43bdd62-7b82-48e9-86cd-c7c10e260c14" providerId="ADAL" clId="{7628A57A-4CC1-43E3-A399-371544678D1C}" dt="2023-11-06T19:15:27.272" v="3869" actId="1076"/>
          <ac:spMkLst>
            <pc:docMk/>
            <pc:sldMk cId="454509505" sldId="1445"/>
            <ac:spMk id="11" creationId="{FA0B4F31-DD84-46B1-AF5E-F3EEF4B3B3C0}"/>
          </ac:spMkLst>
        </pc:spChg>
        <pc:picChg chg="add mod modCrop">
          <ac:chgData name="Willigen, R.F. van der (Rob)" userId="b43bdd62-7b82-48e9-86cd-c7c10e260c14" providerId="ADAL" clId="{7628A57A-4CC1-43E3-A399-371544678D1C}" dt="2023-11-06T19:16:31.481" v="3879" actId="1076"/>
          <ac:picMkLst>
            <pc:docMk/>
            <pc:sldMk cId="454509505" sldId="1445"/>
            <ac:picMk id="2" creationId="{010E2087-1BEC-45F6-EE79-DB65872286EE}"/>
          </ac:picMkLst>
        </pc:picChg>
        <pc:picChg chg="mod">
          <ac:chgData name="Willigen, R.F. van der (Rob)" userId="b43bdd62-7b82-48e9-86cd-c7c10e260c14" providerId="ADAL" clId="{7628A57A-4CC1-43E3-A399-371544678D1C}" dt="2023-11-06T19:15:17.890" v="3868" actId="732"/>
          <ac:picMkLst>
            <pc:docMk/>
            <pc:sldMk cId="454509505" sldId="1445"/>
            <ac:picMk id="2050" creationId="{AC4A256E-1022-8841-929E-D34370032604}"/>
          </ac:picMkLst>
        </pc:picChg>
      </pc:sldChg>
      <pc:sldChg chg="del">
        <pc:chgData name="Willigen, R.F. van der (Rob)" userId="b43bdd62-7b82-48e9-86cd-c7c10e260c14" providerId="ADAL" clId="{7628A57A-4CC1-43E3-A399-371544678D1C}" dt="2023-11-06T13:38:27.104" v="1" actId="47"/>
        <pc:sldMkLst>
          <pc:docMk/>
          <pc:sldMk cId="3664189876" sldId="1755"/>
        </pc:sldMkLst>
      </pc:sldChg>
      <pc:sldChg chg="ord">
        <pc:chgData name="Willigen, R.F. van der (Rob)" userId="b43bdd62-7b82-48e9-86cd-c7c10e260c14" providerId="ADAL" clId="{7628A57A-4CC1-43E3-A399-371544678D1C}" dt="2023-11-06T19:03:26.893" v="3788"/>
        <pc:sldMkLst>
          <pc:docMk/>
          <pc:sldMk cId="0" sldId="1772"/>
        </pc:sldMkLst>
      </pc:sldChg>
      <pc:sldChg chg="del">
        <pc:chgData name="Willigen, R.F. van der (Rob)" userId="b43bdd62-7b82-48e9-86cd-c7c10e260c14" providerId="ADAL" clId="{7628A57A-4CC1-43E3-A399-371544678D1C}" dt="2023-11-06T19:26:31.807" v="3987" actId="47"/>
        <pc:sldMkLst>
          <pc:docMk/>
          <pc:sldMk cId="3504408622" sldId="1774"/>
        </pc:sldMkLst>
      </pc:sldChg>
      <pc:sldChg chg="del">
        <pc:chgData name="Willigen, R.F. van der (Rob)" userId="b43bdd62-7b82-48e9-86cd-c7c10e260c14" providerId="ADAL" clId="{7628A57A-4CC1-43E3-A399-371544678D1C}" dt="2023-11-06T19:04:24.322" v="3792" actId="47"/>
        <pc:sldMkLst>
          <pc:docMk/>
          <pc:sldMk cId="2788515174" sldId="1776"/>
        </pc:sldMkLst>
      </pc:sldChg>
      <pc:sldChg chg="delSp modSp del mod ord">
        <pc:chgData name="Willigen, R.F. van der (Rob)" userId="b43bdd62-7b82-48e9-86cd-c7c10e260c14" providerId="ADAL" clId="{7628A57A-4CC1-43E3-A399-371544678D1C}" dt="2023-11-06T19:01:07.885" v="3769" actId="47"/>
        <pc:sldMkLst>
          <pc:docMk/>
          <pc:sldMk cId="1001923888" sldId="1802"/>
        </pc:sldMkLst>
        <pc:spChg chg="del mod">
          <ac:chgData name="Willigen, R.F. van der (Rob)" userId="b43bdd62-7b82-48e9-86cd-c7c10e260c14" providerId="ADAL" clId="{7628A57A-4CC1-43E3-A399-371544678D1C}" dt="2023-11-06T19:00:35.159" v="3766" actId="478"/>
          <ac:spMkLst>
            <pc:docMk/>
            <pc:sldMk cId="1001923888" sldId="1802"/>
            <ac:spMk id="5" creationId="{06C2ADF0-1A1C-AC4A-023C-43A7A2A89564}"/>
          </ac:spMkLst>
        </pc:spChg>
      </pc:sldChg>
      <pc:sldChg chg="del">
        <pc:chgData name="Willigen, R.F. van der (Rob)" userId="b43bdd62-7b82-48e9-86cd-c7c10e260c14" providerId="ADAL" clId="{7628A57A-4CC1-43E3-A399-371544678D1C}" dt="2023-11-06T19:26:25.470" v="3984" actId="47"/>
        <pc:sldMkLst>
          <pc:docMk/>
          <pc:sldMk cId="4236726269" sldId="1807"/>
        </pc:sldMkLst>
      </pc:sldChg>
      <pc:sldChg chg="del">
        <pc:chgData name="Willigen, R.F. van der (Rob)" userId="b43bdd62-7b82-48e9-86cd-c7c10e260c14" providerId="ADAL" clId="{7628A57A-4CC1-43E3-A399-371544678D1C}" dt="2023-11-06T19:26:27.740" v="3985" actId="47"/>
        <pc:sldMkLst>
          <pc:docMk/>
          <pc:sldMk cId="2687373036" sldId="1823"/>
        </pc:sldMkLst>
      </pc:sldChg>
      <pc:sldChg chg="del">
        <pc:chgData name="Willigen, R.F. van der (Rob)" userId="b43bdd62-7b82-48e9-86cd-c7c10e260c14" providerId="ADAL" clId="{7628A57A-4CC1-43E3-A399-371544678D1C}" dt="2023-11-06T19:26:21.110" v="3983" actId="47"/>
        <pc:sldMkLst>
          <pc:docMk/>
          <pc:sldMk cId="3914364485" sldId="1835"/>
        </pc:sldMkLst>
      </pc:sldChg>
      <pc:sldChg chg="del">
        <pc:chgData name="Willigen, R.F. van der (Rob)" userId="b43bdd62-7b82-48e9-86cd-c7c10e260c14" providerId="ADAL" clId="{7628A57A-4CC1-43E3-A399-371544678D1C}" dt="2023-11-06T19:26:18.785" v="3982" actId="47"/>
        <pc:sldMkLst>
          <pc:docMk/>
          <pc:sldMk cId="1587906360" sldId="1838"/>
        </pc:sldMkLst>
      </pc:sldChg>
      <pc:sldChg chg="ord">
        <pc:chgData name="Willigen, R.F. van der (Rob)" userId="b43bdd62-7b82-48e9-86cd-c7c10e260c14" providerId="ADAL" clId="{7628A57A-4CC1-43E3-A399-371544678D1C}" dt="2023-11-06T19:03:30.100" v="3790"/>
        <pc:sldMkLst>
          <pc:docMk/>
          <pc:sldMk cId="3324773316" sldId="1870"/>
        </pc:sldMkLst>
      </pc:sldChg>
      <pc:sldChg chg="modSp mod">
        <pc:chgData name="Willigen, R.F. van der (Rob)" userId="b43bdd62-7b82-48e9-86cd-c7c10e260c14" providerId="ADAL" clId="{7628A57A-4CC1-43E3-A399-371544678D1C}" dt="2023-11-06T13:42:31.916" v="31" actId="20577"/>
        <pc:sldMkLst>
          <pc:docMk/>
          <pc:sldMk cId="326252881" sldId="1887"/>
        </pc:sldMkLst>
        <pc:spChg chg="mod">
          <ac:chgData name="Willigen, R.F. van der (Rob)" userId="b43bdd62-7b82-48e9-86cd-c7c10e260c14" providerId="ADAL" clId="{7628A57A-4CC1-43E3-A399-371544678D1C}" dt="2023-11-06T13:38:48.862" v="5" actId="14100"/>
          <ac:spMkLst>
            <pc:docMk/>
            <pc:sldMk cId="326252881" sldId="1887"/>
            <ac:spMk id="3" creationId="{0541A507-2CFE-DADA-0C8F-0896CA509224}"/>
          </ac:spMkLst>
        </pc:spChg>
        <pc:spChg chg="mod">
          <ac:chgData name="Willigen, R.F. van der (Rob)" userId="b43bdd62-7b82-48e9-86cd-c7c10e260c14" providerId="ADAL" clId="{7628A57A-4CC1-43E3-A399-371544678D1C}" dt="2023-11-06T13:42:31.916" v="31" actId="20577"/>
          <ac:spMkLst>
            <pc:docMk/>
            <pc:sldMk cId="326252881" sldId="1887"/>
            <ac:spMk id="8" creationId="{00000000-0000-0000-0000-000000000000}"/>
          </ac:spMkLst>
        </pc:spChg>
      </pc:sldChg>
      <pc:sldChg chg="ord">
        <pc:chgData name="Willigen, R.F. van der (Rob)" userId="b43bdd62-7b82-48e9-86cd-c7c10e260c14" providerId="ADAL" clId="{7628A57A-4CC1-43E3-A399-371544678D1C}" dt="2023-11-06T19:03:26.893" v="3788"/>
        <pc:sldMkLst>
          <pc:docMk/>
          <pc:sldMk cId="938264111" sldId="1908"/>
        </pc:sldMkLst>
      </pc:sldChg>
      <pc:sldChg chg="ord">
        <pc:chgData name="Willigen, R.F. van der (Rob)" userId="b43bdd62-7b82-48e9-86cd-c7c10e260c14" providerId="ADAL" clId="{7628A57A-4CC1-43E3-A399-371544678D1C}" dt="2023-11-06T16:28:10.474" v="925"/>
        <pc:sldMkLst>
          <pc:docMk/>
          <pc:sldMk cId="739956028" sldId="1912"/>
        </pc:sldMkLst>
      </pc:sldChg>
      <pc:sldChg chg="addSp modSp mod ord">
        <pc:chgData name="Willigen, R.F. van der (Rob)" userId="b43bdd62-7b82-48e9-86cd-c7c10e260c14" providerId="ADAL" clId="{7628A57A-4CC1-43E3-A399-371544678D1C}" dt="2023-11-06T18:47:01.766" v="3515"/>
        <pc:sldMkLst>
          <pc:docMk/>
          <pc:sldMk cId="711703970" sldId="1922"/>
        </pc:sldMkLst>
        <pc:spChg chg="mod">
          <ac:chgData name="Willigen, R.F. van der (Rob)" userId="b43bdd62-7b82-48e9-86cd-c7c10e260c14" providerId="ADAL" clId="{7628A57A-4CC1-43E3-A399-371544678D1C}" dt="2023-11-06T17:30:59.367" v="2994" actId="1076"/>
          <ac:spMkLst>
            <pc:docMk/>
            <pc:sldMk cId="711703970" sldId="1922"/>
            <ac:spMk id="3" creationId="{D0567E5B-3163-5E0C-6FA3-CC1E29E5D2B0}"/>
          </ac:spMkLst>
        </pc:spChg>
        <pc:spChg chg="mod">
          <ac:chgData name="Willigen, R.F. van der (Rob)" userId="b43bdd62-7b82-48e9-86cd-c7c10e260c14" providerId="ADAL" clId="{7628A57A-4CC1-43E3-A399-371544678D1C}" dt="2023-11-06T18:37:35.523" v="3464" actId="114"/>
          <ac:spMkLst>
            <pc:docMk/>
            <pc:sldMk cId="711703970" sldId="1922"/>
            <ac:spMk id="5" creationId="{2B7E5F99-E4B2-3484-BE9C-B5CBCB55F70A}"/>
          </ac:spMkLst>
        </pc:spChg>
        <pc:picChg chg="add mod">
          <ac:chgData name="Willigen, R.F. van der (Rob)" userId="b43bdd62-7b82-48e9-86cd-c7c10e260c14" providerId="ADAL" clId="{7628A57A-4CC1-43E3-A399-371544678D1C}" dt="2023-11-06T18:47:01.766" v="3515"/>
          <ac:picMkLst>
            <pc:docMk/>
            <pc:sldMk cId="711703970" sldId="1922"/>
            <ac:picMk id="2" creationId="{AB1CE7D6-6389-14DD-2873-D467296DECB7}"/>
          </ac:picMkLst>
        </pc:picChg>
      </pc:sldChg>
      <pc:sldChg chg="del">
        <pc:chgData name="Willigen, R.F. van der (Rob)" userId="b43bdd62-7b82-48e9-86cd-c7c10e260c14" providerId="ADAL" clId="{7628A57A-4CC1-43E3-A399-371544678D1C}" dt="2023-11-06T19:04:26.032" v="3793" actId="47"/>
        <pc:sldMkLst>
          <pc:docMk/>
          <pc:sldMk cId="824482352" sldId="1931"/>
        </pc:sldMkLst>
      </pc:sldChg>
      <pc:sldChg chg="del">
        <pc:chgData name="Willigen, R.F. van der (Rob)" userId="b43bdd62-7b82-48e9-86cd-c7c10e260c14" providerId="ADAL" clId="{7628A57A-4CC1-43E3-A399-371544678D1C}" dt="2023-11-06T19:04:22.608" v="3791" actId="47"/>
        <pc:sldMkLst>
          <pc:docMk/>
          <pc:sldMk cId="350491618" sldId="1932"/>
        </pc:sldMkLst>
      </pc:sldChg>
      <pc:sldChg chg="addSp modSp">
        <pc:chgData name="Willigen, R.F. van der (Rob)" userId="b43bdd62-7b82-48e9-86cd-c7c10e260c14" providerId="ADAL" clId="{7628A57A-4CC1-43E3-A399-371544678D1C}" dt="2023-11-06T18:46:29.475" v="3504"/>
        <pc:sldMkLst>
          <pc:docMk/>
          <pc:sldMk cId="1156273310" sldId="1935"/>
        </pc:sldMkLst>
        <pc:picChg chg="add mod">
          <ac:chgData name="Willigen, R.F. van der (Rob)" userId="b43bdd62-7b82-48e9-86cd-c7c10e260c14" providerId="ADAL" clId="{7628A57A-4CC1-43E3-A399-371544678D1C}" dt="2023-11-06T18:46:29.475" v="3504"/>
          <ac:picMkLst>
            <pc:docMk/>
            <pc:sldMk cId="1156273310" sldId="1935"/>
            <ac:picMk id="8" creationId="{C0068928-9051-3CFB-675E-FD1EF4C106FA}"/>
          </ac:picMkLst>
        </pc:picChg>
      </pc:sldChg>
      <pc:sldChg chg="del">
        <pc:chgData name="Willigen, R.F. van der (Rob)" userId="b43bdd62-7b82-48e9-86cd-c7c10e260c14" providerId="ADAL" clId="{7628A57A-4CC1-43E3-A399-371544678D1C}" dt="2023-11-06T13:39:07.456" v="6" actId="47"/>
        <pc:sldMkLst>
          <pc:docMk/>
          <pc:sldMk cId="3967285276" sldId="1936"/>
        </pc:sldMkLst>
      </pc:sldChg>
      <pc:sldChg chg="modSp mod">
        <pc:chgData name="Willigen, R.F. van der (Rob)" userId="b43bdd62-7b82-48e9-86cd-c7c10e260c14" providerId="ADAL" clId="{7628A57A-4CC1-43E3-A399-371544678D1C}" dt="2023-11-06T17:39:02.289" v="3375" actId="1076"/>
        <pc:sldMkLst>
          <pc:docMk/>
          <pc:sldMk cId="3799599723" sldId="1940"/>
        </pc:sldMkLst>
        <pc:picChg chg="mod">
          <ac:chgData name="Willigen, R.F. van der (Rob)" userId="b43bdd62-7b82-48e9-86cd-c7c10e260c14" providerId="ADAL" clId="{7628A57A-4CC1-43E3-A399-371544678D1C}" dt="2023-11-06T17:39:02.289" v="3375" actId="1076"/>
          <ac:picMkLst>
            <pc:docMk/>
            <pc:sldMk cId="3799599723" sldId="1940"/>
            <ac:picMk id="4" creationId="{615B9CF4-8011-27AD-63DA-333563528B4E}"/>
          </ac:picMkLst>
        </pc:picChg>
      </pc:sldChg>
      <pc:sldChg chg="addSp delSp modSp mod ord">
        <pc:chgData name="Willigen, R.F. van der (Rob)" userId="b43bdd62-7b82-48e9-86cd-c7c10e260c14" providerId="ADAL" clId="{7628A57A-4CC1-43E3-A399-371544678D1C}" dt="2023-11-06T18:46:50.608" v="3510"/>
        <pc:sldMkLst>
          <pc:docMk/>
          <pc:sldMk cId="1525553923" sldId="1948"/>
        </pc:sldMkLst>
        <pc:spChg chg="mod ord">
          <ac:chgData name="Willigen, R.F. van der (Rob)" userId="b43bdd62-7b82-48e9-86cd-c7c10e260c14" providerId="ADAL" clId="{7628A57A-4CC1-43E3-A399-371544678D1C}" dt="2023-11-06T14:15:35.357" v="419" actId="1076"/>
          <ac:spMkLst>
            <pc:docMk/>
            <pc:sldMk cId="1525553923" sldId="1948"/>
            <ac:spMk id="2" creationId="{00000000-0000-0000-0000-000000000000}"/>
          </ac:spMkLst>
        </pc:spChg>
        <pc:spChg chg="mod">
          <ac:chgData name="Willigen, R.F. van der (Rob)" userId="b43bdd62-7b82-48e9-86cd-c7c10e260c14" providerId="ADAL" clId="{7628A57A-4CC1-43E3-A399-371544678D1C}" dt="2023-11-06T14:14:50.201" v="417" actId="14100"/>
          <ac:spMkLst>
            <pc:docMk/>
            <pc:sldMk cId="1525553923" sldId="1948"/>
            <ac:spMk id="3" creationId="{00000000-0000-0000-0000-000000000000}"/>
          </ac:spMkLst>
        </pc:spChg>
        <pc:spChg chg="mod">
          <ac:chgData name="Willigen, R.F. van der (Rob)" userId="b43bdd62-7b82-48e9-86cd-c7c10e260c14" providerId="ADAL" clId="{7628A57A-4CC1-43E3-A399-371544678D1C}" dt="2023-11-06T14:13:24.860" v="365"/>
          <ac:spMkLst>
            <pc:docMk/>
            <pc:sldMk cId="1525553923" sldId="1948"/>
            <ac:spMk id="9" creationId="{6CCDAE5F-95A8-DF56-E437-41538F986877}"/>
          </ac:spMkLst>
        </pc:spChg>
        <pc:spChg chg="mod">
          <ac:chgData name="Willigen, R.F. van der (Rob)" userId="b43bdd62-7b82-48e9-86cd-c7c10e260c14" providerId="ADAL" clId="{7628A57A-4CC1-43E3-A399-371544678D1C}" dt="2023-11-06T14:13:24.860" v="365"/>
          <ac:spMkLst>
            <pc:docMk/>
            <pc:sldMk cId="1525553923" sldId="1948"/>
            <ac:spMk id="10" creationId="{FD2AE567-5282-139A-2664-B57C3119C203}"/>
          </ac:spMkLst>
        </pc:spChg>
        <pc:spChg chg="add del mod">
          <ac:chgData name="Willigen, R.F. van der (Rob)" userId="b43bdd62-7b82-48e9-86cd-c7c10e260c14" providerId="ADAL" clId="{7628A57A-4CC1-43E3-A399-371544678D1C}" dt="2023-11-06T14:14:00.160" v="374" actId="478"/>
          <ac:spMkLst>
            <pc:docMk/>
            <pc:sldMk cId="1525553923" sldId="1948"/>
            <ac:spMk id="11" creationId="{B10384C2-257F-425C-61D1-AF95563D18F3}"/>
          </ac:spMkLst>
        </pc:spChg>
        <pc:grpChg chg="mod">
          <ac:chgData name="Willigen, R.F. van der (Rob)" userId="b43bdd62-7b82-48e9-86cd-c7c10e260c14" providerId="ADAL" clId="{7628A57A-4CC1-43E3-A399-371544678D1C}" dt="2023-11-06T14:14:29.149" v="397" actId="1076"/>
          <ac:grpSpMkLst>
            <pc:docMk/>
            <pc:sldMk cId="1525553923" sldId="1948"/>
            <ac:grpSpMk id="4" creationId="{24B97049-F8DD-8E98-C915-766281C8E5C2}"/>
          </ac:grpSpMkLst>
        </pc:grpChg>
        <pc:grpChg chg="add mod">
          <ac:chgData name="Willigen, R.F. van der (Rob)" userId="b43bdd62-7b82-48e9-86cd-c7c10e260c14" providerId="ADAL" clId="{7628A57A-4CC1-43E3-A399-371544678D1C}" dt="2023-11-06T14:14:22.366" v="396" actId="14100"/>
          <ac:grpSpMkLst>
            <pc:docMk/>
            <pc:sldMk cId="1525553923" sldId="1948"/>
            <ac:grpSpMk id="7" creationId="{1BF209D7-3B84-E633-CAC5-ECA3E0E918AA}"/>
          </ac:grpSpMkLst>
        </pc:grpChg>
        <pc:picChg chg="add mod">
          <ac:chgData name="Willigen, R.F. van der (Rob)" userId="b43bdd62-7b82-48e9-86cd-c7c10e260c14" providerId="ADAL" clId="{7628A57A-4CC1-43E3-A399-371544678D1C}" dt="2023-11-06T18:46:50.608" v="3510"/>
          <ac:picMkLst>
            <pc:docMk/>
            <pc:sldMk cId="1525553923" sldId="1948"/>
            <ac:picMk id="12" creationId="{64C118B0-366A-C6FB-DCD2-5FC795F78EC6}"/>
          </ac:picMkLst>
        </pc:picChg>
      </pc:sldChg>
      <pc:sldChg chg="addSp modSp ord">
        <pc:chgData name="Willigen, R.F. van der (Rob)" userId="b43bdd62-7b82-48e9-86cd-c7c10e260c14" providerId="ADAL" clId="{7628A57A-4CC1-43E3-A399-371544678D1C}" dt="2023-11-06T18:46:15.503" v="3501"/>
        <pc:sldMkLst>
          <pc:docMk/>
          <pc:sldMk cId="3254565858" sldId="1954"/>
        </pc:sldMkLst>
        <pc:picChg chg="add mod">
          <ac:chgData name="Willigen, R.F. van der (Rob)" userId="b43bdd62-7b82-48e9-86cd-c7c10e260c14" providerId="ADAL" clId="{7628A57A-4CC1-43E3-A399-371544678D1C}" dt="2023-11-06T18:46:15.503" v="3501"/>
          <ac:picMkLst>
            <pc:docMk/>
            <pc:sldMk cId="3254565858" sldId="1954"/>
            <ac:picMk id="6" creationId="{DB3E2408-F8DC-1704-ADAB-009552DEA157}"/>
          </ac:picMkLst>
        </pc:picChg>
      </pc:sldChg>
      <pc:sldChg chg="addSp modSp">
        <pc:chgData name="Willigen, R.F. van der (Rob)" userId="b43bdd62-7b82-48e9-86cd-c7c10e260c14" providerId="ADAL" clId="{7628A57A-4CC1-43E3-A399-371544678D1C}" dt="2023-11-06T18:46:18.747" v="3502"/>
        <pc:sldMkLst>
          <pc:docMk/>
          <pc:sldMk cId="4179767770" sldId="1957"/>
        </pc:sldMkLst>
        <pc:picChg chg="add mod">
          <ac:chgData name="Willigen, R.F. van der (Rob)" userId="b43bdd62-7b82-48e9-86cd-c7c10e260c14" providerId="ADAL" clId="{7628A57A-4CC1-43E3-A399-371544678D1C}" dt="2023-11-06T18:46:18.747" v="3502"/>
          <ac:picMkLst>
            <pc:docMk/>
            <pc:sldMk cId="4179767770" sldId="1957"/>
            <ac:picMk id="2" creationId="{0F27B847-DBF3-F0C3-3978-D66A8E1B3B89}"/>
          </ac:picMkLst>
        </pc:picChg>
      </pc:sldChg>
      <pc:sldChg chg="addSp modSp">
        <pc:chgData name="Willigen, R.F. van der (Rob)" userId="b43bdd62-7b82-48e9-86cd-c7c10e260c14" providerId="ADAL" clId="{7628A57A-4CC1-43E3-A399-371544678D1C}" dt="2023-11-06T18:46:12.340" v="3500"/>
        <pc:sldMkLst>
          <pc:docMk/>
          <pc:sldMk cId="1345911518" sldId="1959"/>
        </pc:sldMkLst>
        <pc:picChg chg="add mod">
          <ac:chgData name="Willigen, R.F. van der (Rob)" userId="b43bdd62-7b82-48e9-86cd-c7c10e260c14" providerId="ADAL" clId="{7628A57A-4CC1-43E3-A399-371544678D1C}" dt="2023-11-06T18:46:12.340" v="3500"/>
          <ac:picMkLst>
            <pc:docMk/>
            <pc:sldMk cId="1345911518" sldId="1959"/>
            <ac:picMk id="2" creationId="{22FFD97F-149A-5BA4-4534-035DF557F4D2}"/>
          </ac:picMkLst>
        </pc:picChg>
      </pc:sldChg>
      <pc:sldChg chg="del">
        <pc:chgData name="Willigen, R.F. van der (Rob)" userId="b43bdd62-7b82-48e9-86cd-c7c10e260c14" providerId="ADAL" clId="{7628A57A-4CC1-43E3-A399-371544678D1C}" dt="2023-11-06T13:39:38.129" v="7" actId="47"/>
        <pc:sldMkLst>
          <pc:docMk/>
          <pc:sldMk cId="3791153019" sldId="1981"/>
        </pc:sldMkLst>
      </pc:sldChg>
      <pc:sldChg chg="del">
        <pc:chgData name="Willigen, R.F. van der (Rob)" userId="b43bdd62-7b82-48e9-86cd-c7c10e260c14" providerId="ADAL" clId="{7628A57A-4CC1-43E3-A399-371544678D1C}" dt="2023-11-06T19:26:38.103" v="3990" actId="47"/>
        <pc:sldMkLst>
          <pc:docMk/>
          <pc:sldMk cId="0" sldId="1985"/>
        </pc:sldMkLst>
      </pc:sldChg>
      <pc:sldChg chg="del">
        <pc:chgData name="Willigen, R.F. van der (Rob)" userId="b43bdd62-7b82-48e9-86cd-c7c10e260c14" providerId="ADAL" clId="{7628A57A-4CC1-43E3-A399-371544678D1C}" dt="2023-11-06T19:04:28.163" v="3794" actId="47"/>
        <pc:sldMkLst>
          <pc:docMk/>
          <pc:sldMk cId="1276938830" sldId="1992"/>
        </pc:sldMkLst>
      </pc:sldChg>
      <pc:sldChg chg="del">
        <pc:chgData name="Willigen, R.F. van der (Rob)" userId="b43bdd62-7b82-48e9-86cd-c7c10e260c14" providerId="ADAL" clId="{7628A57A-4CC1-43E3-A399-371544678D1C}" dt="2023-11-06T19:04:29.347" v="3795" actId="47"/>
        <pc:sldMkLst>
          <pc:docMk/>
          <pc:sldMk cId="751210631" sldId="1994"/>
        </pc:sldMkLst>
      </pc:sldChg>
      <pc:sldChg chg="del">
        <pc:chgData name="Willigen, R.F. van der (Rob)" userId="b43bdd62-7b82-48e9-86cd-c7c10e260c14" providerId="ADAL" clId="{7628A57A-4CC1-43E3-A399-371544678D1C}" dt="2023-11-06T13:40:51.339" v="9" actId="47"/>
        <pc:sldMkLst>
          <pc:docMk/>
          <pc:sldMk cId="1516414996" sldId="1996"/>
        </pc:sldMkLst>
      </pc:sldChg>
      <pc:sldChg chg="del">
        <pc:chgData name="Willigen, R.F. van der (Rob)" userId="b43bdd62-7b82-48e9-86cd-c7c10e260c14" providerId="ADAL" clId="{7628A57A-4CC1-43E3-A399-371544678D1C}" dt="2023-11-06T19:26:33.358" v="3989" actId="47"/>
        <pc:sldMkLst>
          <pc:docMk/>
          <pc:sldMk cId="323640919" sldId="1997"/>
        </pc:sldMkLst>
      </pc:sldChg>
      <pc:sldChg chg="del">
        <pc:chgData name="Willigen, R.F. van der (Rob)" userId="b43bdd62-7b82-48e9-86cd-c7c10e260c14" providerId="ADAL" clId="{7628A57A-4CC1-43E3-A399-371544678D1C}" dt="2023-11-06T13:38:22.699" v="0" actId="47"/>
        <pc:sldMkLst>
          <pc:docMk/>
          <pc:sldMk cId="1042985023" sldId="2012"/>
        </pc:sldMkLst>
      </pc:sldChg>
      <pc:sldChg chg="del">
        <pc:chgData name="Willigen, R.F. van der (Rob)" userId="b43bdd62-7b82-48e9-86cd-c7c10e260c14" providerId="ADAL" clId="{7628A57A-4CC1-43E3-A399-371544678D1C}" dt="2023-11-06T13:40:49.556" v="8" actId="47"/>
        <pc:sldMkLst>
          <pc:docMk/>
          <pc:sldMk cId="1185670973" sldId="2016"/>
        </pc:sldMkLst>
      </pc:sldChg>
      <pc:sldChg chg="del">
        <pc:chgData name="Willigen, R.F. van der (Rob)" userId="b43bdd62-7b82-48e9-86cd-c7c10e260c14" providerId="ADAL" clId="{7628A57A-4CC1-43E3-A399-371544678D1C}" dt="2023-11-06T13:41:11.331" v="10" actId="47"/>
        <pc:sldMkLst>
          <pc:docMk/>
          <pc:sldMk cId="3067417646" sldId="2019"/>
        </pc:sldMkLst>
      </pc:sldChg>
      <pc:sldChg chg="modSp mod ord">
        <pc:chgData name="Willigen, R.F. van der (Rob)" userId="b43bdd62-7b82-48e9-86cd-c7c10e260c14" providerId="ADAL" clId="{7628A57A-4CC1-43E3-A399-371544678D1C}" dt="2023-11-06T16:24:20.243" v="905"/>
        <pc:sldMkLst>
          <pc:docMk/>
          <pc:sldMk cId="4045131426" sldId="2021"/>
        </pc:sldMkLst>
        <pc:spChg chg="mod">
          <ac:chgData name="Willigen, R.F. van der (Rob)" userId="b43bdd62-7b82-48e9-86cd-c7c10e260c14" providerId="ADAL" clId="{7628A57A-4CC1-43E3-A399-371544678D1C}" dt="2023-11-06T14:41:02.175" v="465" actId="14100"/>
          <ac:spMkLst>
            <pc:docMk/>
            <pc:sldMk cId="4045131426" sldId="2021"/>
            <ac:spMk id="2" creationId="{E9BEC23B-364D-FA11-A7F5-DC66FE1BD7F4}"/>
          </ac:spMkLst>
        </pc:spChg>
      </pc:sldChg>
      <pc:sldChg chg="addSp modSp">
        <pc:chgData name="Willigen, R.F. van der (Rob)" userId="b43bdd62-7b82-48e9-86cd-c7c10e260c14" providerId="ADAL" clId="{7628A57A-4CC1-43E3-A399-371544678D1C}" dt="2023-11-06T18:46:22.712" v="3503"/>
        <pc:sldMkLst>
          <pc:docMk/>
          <pc:sldMk cId="1887895933" sldId="2025"/>
        </pc:sldMkLst>
        <pc:picChg chg="add mod">
          <ac:chgData name="Willigen, R.F. van der (Rob)" userId="b43bdd62-7b82-48e9-86cd-c7c10e260c14" providerId="ADAL" clId="{7628A57A-4CC1-43E3-A399-371544678D1C}" dt="2023-11-06T18:46:22.712" v="3503"/>
          <ac:picMkLst>
            <pc:docMk/>
            <pc:sldMk cId="1887895933" sldId="2025"/>
            <ac:picMk id="3" creationId="{A43D8D0B-62CF-25A2-A357-E865B3EC4B37}"/>
          </ac:picMkLst>
        </pc:picChg>
      </pc:sldChg>
      <pc:sldChg chg="modSp">
        <pc:chgData name="Willigen, R.F. van der (Rob)" userId="b43bdd62-7b82-48e9-86cd-c7c10e260c14" providerId="ADAL" clId="{7628A57A-4CC1-43E3-A399-371544678D1C}" dt="2023-11-06T19:12:20.323" v="3845"/>
        <pc:sldMkLst>
          <pc:docMk/>
          <pc:sldMk cId="3070093502" sldId="2026"/>
        </pc:sldMkLst>
        <pc:picChg chg="mod">
          <ac:chgData name="Willigen, R.F. van der (Rob)" userId="b43bdd62-7b82-48e9-86cd-c7c10e260c14" providerId="ADAL" clId="{7628A57A-4CC1-43E3-A399-371544678D1C}" dt="2023-11-06T19:12:20.323" v="3845"/>
          <ac:picMkLst>
            <pc:docMk/>
            <pc:sldMk cId="3070093502" sldId="2026"/>
            <ac:picMk id="2050" creationId="{00B48578-E898-F1F0-20C7-215CB693ADE1}"/>
          </ac:picMkLst>
        </pc:picChg>
      </pc:sldChg>
      <pc:sldChg chg="modSp mod ord">
        <pc:chgData name="Willigen, R.F. van der (Rob)" userId="b43bdd62-7b82-48e9-86cd-c7c10e260c14" providerId="ADAL" clId="{7628A57A-4CC1-43E3-A399-371544678D1C}" dt="2023-11-06T19:02:14.351" v="3772" actId="20577"/>
        <pc:sldMkLst>
          <pc:docMk/>
          <pc:sldMk cId="2861532521" sldId="2027"/>
        </pc:sldMkLst>
        <pc:spChg chg="mod">
          <ac:chgData name="Willigen, R.F. van der (Rob)" userId="b43bdd62-7b82-48e9-86cd-c7c10e260c14" providerId="ADAL" clId="{7628A57A-4CC1-43E3-A399-371544678D1C}" dt="2023-11-06T19:02:14.351" v="3772" actId="20577"/>
          <ac:spMkLst>
            <pc:docMk/>
            <pc:sldMk cId="2861532521" sldId="2027"/>
            <ac:spMk id="3" creationId="{00000000-0000-0000-0000-000000000000}"/>
          </ac:spMkLst>
        </pc:spChg>
      </pc:sldChg>
      <pc:sldChg chg="modSp mod">
        <pc:chgData name="Willigen, R.F. van der (Rob)" userId="b43bdd62-7b82-48e9-86cd-c7c10e260c14" providerId="ADAL" clId="{7628A57A-4CC1-43E3-A399-371544678D1C}" dt="2023-11-06T19:02:28.122" v="3783" actId="20577"/>
        <pc:sldMkLst>
          <pc:docMk/>
          <pc:sldMk cId="884516773" sldId="2029"/>
        </pc:sldMkLst>
        <pc:spChg chg="mod">
          <ac:chgData name="Willigen, R.F. van der (Rob)" userId="b43bdd62-7b82-48e9-86cd-c7c10e260c14" providerId="ADAL" clId="{7628A57A-4CC1-43E3-A399-371544678D1C}" dt="2023-11-06T19:02:28.122" v="3783" actId="20577"/>
          <ac:spMkLst>
            <pc:docMk/>
            <pc:sldMk cId="884516773" sldId="2029"/>
            <ac:spMk id="3" creationId="{00000000-0000-0000-0000-000000000000}"/>
          </ac:spMkLst>
        </pc:spChg>
      </pc:sldChg>
      <pc:sldChg chg="addSp modSp mod ord">
        <pc:chgData name="Willigen, R.F. van der (Rob)" userId="b43bdd62-7b82-48e9-86cd-c7c10e260c14" providerId="ADAL" clId="{7628A57A-4CC1-43E3-A399-371544678D1C}" dt="2023-11-06T19:17:00.399" v="3881"/>
        <pc:sldMkLst>
          <pc:docMk/>
          <pc:sldMk cId="67489612" sldId="2032"/>
        </pc:sldMkLst>
        <pc:picChg chg="add mod">
          <ac:chgData name="Willigen, R.F. van der (Rob)" userId="b43bdd62-7b82-48e9-86cd-c7c10e260c14" providerId="ADAL" clId="{7628A57A-4CC1-43E3-A399-371544678D1C}" dt="2023-11-06T14:11:31.878" v="357" actId="1076"/>
          <ac:picMkLst>
            <pc:docMk/>
            <pc:sldMk cId="67489612" sldId="2032"/>
            <ac:picMk id="2" creationId="{11943D2C-28C8-3286-DA07-1D3907677E77}"/>
          </ac:picMkLst>
        </pc:picChg>
      </pc:sldChg>
      <pc:sldChg chg="addSp delSp modSp mod ord">
        <pc:chgData name="Willigen, R.F. van der (Rob)" userId="b43bdd62-7b82-48e9-86cd-c7c10e260c14" providerId="ADAL" clId="{7628A57A-4CC1-43E3-A399-371544678D1C}" dt="2023-11-06T18:46:59.568" v="3514"/>
        <pc:sldMkLst>
          <pc:docMk/>
          <pc:sldMk cId="1392220488" sldId="2033"/>
        </pc:sldMkLst>
        <pc:spChg chg="add del mod">
          <ac:chgData name="Willigen, R.F. van der (Rob)" userId="b43bdd62-7b82-48e9-86cd-c7c10e260c14" providerId="ADAL" clId="{7628A57A-4CC1-43E3-A399-371544678D1C}" dt="2023-11-06T14:50:11.543" v="485" actId="478"/>
          <ac:spMkLst>
            <pc:docMk/>
            <pc:sldMk cId="1392220488" sldId="2033"/>
            <ac:spMk id="2" creationId="{554F55EC-11BF-D812-002B-34386CDEBBC9}"/>
          </ac:spMkLst>
        </pc:spChg>
        <pc:spChg chg="mod">
          <ac:chgData name="Willigen, R.F. van der (Rob)" userId="b43bdd62-7b82-48e9-86cd-c7c10e260c14" providerId="ADAL" clId="{7628A57A-4CC1-43E3-A399-371544678D1C}" dt="2023-11-06T16:46:50.391" v="1641"/>
          <ac:spMkLst>
            <pc:docMk/>
            <pc:sldMk cId="1392220488" sldId="2033"/>
            <ac:spMk id="6" creationId="{0312D976-F182-2818-757F-D306676145AB}"/>
          </ac:spMkLst>
        </pc:spChg>
        <pc:spChg chg="mod">
          <ac:chgData name="Willigen, R.F. van der (Rob)" userId="b43bdd62-7b82-48e9-86cd-c7c10e260c14" providerId="ADAL" clId="{7628A57A-4CC1-43E3-A399-371544678D1C}" dt="2023-11-06T16:46:50.391" v="1641"/>
          <ac:spMkLst>
            <pc:docMk/>
            <pc:sldMk cId="1392220488" sldId="2033"/>
            <ac:spMk id="7" creationId="{909B7548-9039-5042-D98C-9541255CBEDF}"/>
          </ac:spMkLst>
        </pc:spChg>
        <pc:spChg chg="add mod">
          <ac:chgData name="Willigen, R.F. van der (Rob)" userId="b43bdd62-7b82-48e9-86cd-c7c10e260c14" providerId="ADAL" clId="{7628A57A-4CC1-43E3-A399-371544678D1C}" dt="2023-11-06T16:50:48.672" v="1830" actId="1076"/>
          <ac:spMkLst>
            <pc:docMk/>
            <pc:sldMk cId="1392220488" sldId="2033"/>
            <ac:spMk id="8" creationId="{B515B6E8-E1A9-022D-894A-20CAB1B95412}"/>
          </ac:spMkLst>
        </pc:spChg>
        <pc:grpChg chg="add mod">
          <ac:chgData name="Willigen, R.F. van der (Rob)" userId="b43bdd62-7b82-48e9-86cd-c7c10e260c14" providerId="ADAL" clId="{7628A57A-4CC1-43E3-A399-371544678D1C}" dt="2023-11-06T16:50:48.672" v="1830" actId="1076"/>
          <ac:grpSpMkLst>
            <pc:docMk/>
            <pc:sldMk cId="1392220488" sldId="2033"/>
            <ac:grpSpMk id="5" creationId="{99E8AE89-83B8-DA22-3A28-FC142DFE523C}"/>
          </ac:grpSpMkLst>
        </pc:grpChg>
        <pc:picChg chg="add del mod">
          <ac:chgData name="Willigen, R.F. van der (Rob)" userId="b43bdd62-7b82-48e9-86cd-c7c10e260c14" providerId="ADAL" clId="{7628A57A-4CC1-43E3-A399-371544678D1C}" dt="2023-11-06T16:03:08.240" v="544" actId="478"/>
          <ac:picMkLst>
            <pc:docMk/>
            <pc:sldMk cId="1392220488" sldId="2033"/>
            <ac:picMk id="4" creationId="{ADA7BCBB-DC18-2B35-BDB0-09E8A83F00A3}"/>
          </ac:picMkLst>
        </pc:picChg>
        <pc:picChg chg="add mod">
          <ac:chgData name="Willigen, R.F. van der (Rob)" userId="b43bdd62-7b82-48e9-86cd-c7c10e260c14" providerId="ADAL" clId="{7628A57A-4CC1-43E3-A399-371544678D1C}" dt="2023-11-06T18:46:59.568" v="3514"/>
          <ac:picMkLst>
            <pc:docMk/>
            <pc:sldMk cId="1392220488" sldId="2033"/>
            <ac:picMk id="9" creationId="{0D714DC9-82A4-3CA6-2E3F-8B61A5998E0A}"/>
          </ac:picMkLst>
        </pc:picChg>
        <pc:picChg chg="add del mod">
          <ac:chgData name="Willigen, R.F. van der (Rob)" userId="b43bdd62-7b82-48e9-86cd-c7c10e260c14" providerId="ADAL" clId="{7628A57A-4CC1-43E3-A399-371544678D1C}" dt="2023-11-06T14:51:10.968" v="487" actId="478"/>
          <ac:picMkLst>
            <pc:docMk/>
            <pc:sldMk cId="1392220488" sldId="2033"/>
            <ac:picMk id="1026" creationId="{EA5A498B-DBCD-A099-ECC0-7FF847E0A7EE}"/>
          </ac:picMkLst>
        </pc:picChg>
      </pc:sldChg>
      <pc:sldChg chg="del">
        <pc:chgData name="Willigen, R.F. van der (Rob)" userId="b43bdd62-7b82-48e9-86cd-c7c10e260c14" providerId="ADAL" clId="{7628A57A-4CC1-43E3-A399-371544678D1C}" dt="2023-11-06T19:02:40.260" v="3784" actId="47"/>
        <pc:sldMkLst>
          <pc:docMk/>
          <pc:sldMk cId="423012894" sldId="2034"/>
        </pc:sldMkLst>
      </pc:sldChg>
      <pc:sldChg chg="del">
        <pc:chgData name="Willigen, R.F. van der (Rob)" userId="b43bdd62-7b82-48e9-86cd-c7c10e260c14" providerId="ADAL" clId="{7628A57A-4CC1-43E3-A399-371544678D1C}" dt="2023-11-06T19:02:17.496" v="3773" actId="47"/>
        <pc:sldMkLst>
          <pc:docMk/>
          <pc:sldMk cId="209450703" sldId="2035"/>
        </pc:sldMkLst>
      </pc:sldChg>
      <pc:sldChg chg="del">
        <pc:chgData name="Willigen, R.F. van der (Rob)" userId="b43bdd62-7b82-48e9-86cd-c7c10e260c14" providerId="ADAL" clId="{7628A57A-4CC1-43E3-A399-371544678D1C}" dt="2023-11-06T19:26:32.548" v="3988" actId="47"/>
        <pc:sldMkLst>
          <pc:docMk/>
          <pc:sldMk cId="2445294228" sldId="2040"/>
        </pc:sldMkLst>
      </pc:sldChg>
      <pc:sldChg chg="add del ord">
        <pc:chgData name="Willigen, R.F. van der (Rob)" userId="b43bdd62-7b82-48e9-86cd-c7c10e260c14" providerId="ADAL" clId="{7628A57A-4CC1-43E3-A399-371544678D1C}" dt="2023-11-06T19:02:42.116" v="3785" actId="47"/>
        <pc:sldMkLst>
          <pc:docMk/>
          <pc:sldMk cId="2326558457" sldId="2041"/>
        </pc:sldMkLst>
      </pc:sldChg>
      <pc:sldChg chg="modSp add mod ord">
        <pc:chgData name="Willigen, R.F. van der (Rob)" userId="b43bdd62-7b82-48e9-86cd-c7c10e260c14" providerId="ADAL" clId="{7628A57A-4CC1-43E3-A399-371544678D1C}" dt="2023-11-06T17:40:14.668" v="3379"/>
        <pc:sldMkLst>
          <pc:docMk/>
          <pc:sldMk cId="2971933345" sldId="2042"/>
        </pc:sldMkLst>
        <pc:spChg chg="mod">
          <ac:chgData name="Willigen, R.F. van der (Rob)" userId="b43bdd62-7b82-48e9-86cd-c7c10e260c14" providerId="ADAL" clId="{7628A57A-4CC1-43E3-A399-371544678D1C}" dt="2023-11-06T14:18:23.768" v="459" actId="20577"/>
          <ac:spMkLst>
            <pc:docMk/>
            <pc:sldMk cId="2971933345" sldId="2042"/>
            <ac:spMk id="3" creationId="{00000000-0000-0000-0000-000000000000}"/>
          </ac:spMkLst>
        </pc:spChg>
      </pc:sldChg>
      <pc:sldChg chg="addSp modSp add mod ord">
        <pc:chgData name="Willigen, R.F. van der (Rob)" userId="b43bdd62-7b82-48e9-86cd-c7c10e260c14" providerId="ADAL" clId="{7628A57A-4CC1-43E3-A399-371544678D1C}" dt="2023-11-06T17:39:07.800" v="3377" actId="1076"/>
        <pc:sldMkLst>
          <pc:docMk/>
          <pc:sldMk cId="3215044783" sldId="2043"/>
        </pc:sldMkLst>
        <pc:spChg chg="add mod">
          <ac:chgData name="Willigen, R.F. van der (Rob)" userId="b43bdd62-7b82-48e9-86cd-c7c10e260c14" providerId="ADAL" clId="{7628A57A-4CC1-43E3-A399-371544678D1C}" dt="2023-11-06T17:38:11.827" v="3367" actId="207"/>
          <ac:spMkLst>
            <pc:docMk/>
            <pc:sldMk cId="3215044783" sldId="2043"/>
            <ac:spMk id="5" creationId="{544B1008-9289-FC08-3148-02A4E6457FBA}"/>
          </ac:spMkLst>
        </pc:spChg>
        <pc:picChg chg="add mod">
          <ac:chgData name="Willigen, R.F. van der (Rob)" userId="b43bdd62-7b82-48e9-86cd-c7c10e260c14" providerId="ADAL" clId="{7628A57A-4CC1-43E3-A399-371544678D1C}" dt="2023-11-06T17:39:07.800" v="3377" actId="1076"/>
          <ac:picMkLst>
            <pc:docMk/>
            <pc:sldMk cId="3215044783" sldId="2043"/>
            <ac:picMk id="3" creationId="{C23832C4-46F1-60DB-9D1B-341136F12B99}"/>
          </ac:picMkLst>
        </pc:picChg>
        <pc:picChg chg="add mod">
          <ac:chgData name="Willigen, R.F. van der (Rob)" userId="b43bdd62-7b82-48e9-86cd-c7c10e260c14" providerId="ADAL" clId="{7628A57A-4CC1-43E3-A399-371544678D1C}" dt="2023-11-06T17:38:58.951" v="3374" actId="1076"/>
          <ac:picMkLst>
            <pc:docMk/>
            <pc:sldMk cId="3215044783" sldId="2043"/>
            <ac:picMk id="7" creationId="{37CC7493-98EA-75E4-CB29-51A6FC66FB85}"/>
          </ac:picMkLst>
        </pc:picChg>
        <pc:picChg chg="add mod">
          <ac:chgData name="Willigen, R.F. van der (Rob)" userId="b43bdd62-7b82-48e9-86cd-c7c10e260c14" providerId="ADAL" clId="{7628A57A-4CC1-43E3-A399-371544678D1C}" dt="2023-11-06T17:39:06.028" v="3376"/>
          <ac:picMkLst>
            <pc:docMk/>
            <pc:sldMk cId="3215044783" sldId="2043"/>
            <ac:picMk id="8" creationId="{66FBE09A-67FE-1657-1E27-59ACE0928491}"/>
          </ac:picMkLst>
        </pc:picChg>
      </pc:sldChg>
      <pc:sldChg chg="addSp delSp modSp add mod">
        <pc:chgData name="Willigen, R.F. van der (Rob)" userId="b43bdd62-7b82-48e9-86cd-c7c10e260c14" providerId="ADAL" clId="{7628A57A-4CC1-43E3-A399-371544678D1C}" dt="2023-11-06T18:57:01.106" v="3707" actId="207"/>
        <pc:sldMkLst>
          <pc:docMk/>
          <pc:sldMk cId="3056306884" sldId="2044"/>
        </pc:sldMkLst>
        <pc:spChg chg="add mod">
          <ac:chgData name="Willigen, R.F. van der (Rob)" userId="b43bdd62-7b82-48e9-86cd-c7c10e260c14" providerId="ADAL" clId="{7628A57A-4CC1-43E3-A399-371544678D1C}" dt="2023-11-06T18:56:32.267" v="3663"/>
          <ac:spMkLst>
            <pc:docMk/>
            <pc:sldMk cId="3056306884" sldId="2044"/>
            <ac:spMk id="4" creationId="{C885E1EB-6230-E551-3BB0-A9CF01BAEFF9}"/>
          </ac:spMkLst>
        </pc:spChg>
        <pc:spChg chg="add del">
          <ac:chgData name="Willigen, R.F. van der (Rob)" userId="b43bdd62-7b82-48e9-86cd-c7c10e260c14" providerId="ADAL" clId="{7628A57A-4CC1-43E3-A399-371544678D1C}" dt="2023-11-06T18:56:39.851" v="3665" actId="11529"/>
          <ac:spMkLst>
            <pc:docMk/>
            <pc:sldMk cId="3056306884" sldId="2044"/>
            <ac:spMk id="6" creationId="{0676527F-A5C4-4052-FA6E-FC9C57590EA7}"/>
          </ac:spMkLst>
        </pc:spChg>
        <pc:spChg chg="add mod">
          <ac:chgData name="Willigen, R.F. van der (Rob)" userId="b43bdd62-7b82-48e9-86cd-c7c10e260c14" providerId="ADAL" clId="{7628A57A-4CC1-43E3-A399-371544678D1C}" dt="2023-11-06T18:57:01.106" v="3707" actId="207"/>
          <ac:spMkLst>
            <pc:docMk/>
            <pc:sldMk cId="3056306884" sldId="2044"/>
            <ac:spMk id="7" creationId="{811994D5-CF6D-B4AA-8BAF-F9417BAAC2C0}"/>
          </ac:spMkLst>
        </pc:spChg>
        <pc:graphicFrameChg chg="add del mod">
          <ac:chgData name="Willigen, R.F. van der (Rob)" userId="b43bdd62-7b82-48e9-86cd-c7c10e260c14" providerId="ADAL" clId="{7628A57A-4CC1-43E3-A399-371544678D1C}" dt="2023-11-06T18:55:53.438" v="3656"/>
          <ac:graphicFrameMkLst>
            <pc:docMk/>
            <pc:sldMk cId="3056306884" sldId="2044"/>
            <ac:graphicFrameMk id="2" creationId="{DE6A5EC7-2715-E3DB-1D44-E776DCB897DB}"/>
          </ac:graphicFrameMkLst>
        </pc:graphicFrameChg>
        <pc:graphicFrameChg chg="add mod modGraphic">
          <ac:chgData name="Willigen, R.F. van der (Rob)" userId="b43bdd62-7b82-48e9-86cd-c7c10e260c14" providerId="ADAL" clId="{7628A57A-4CC1-43E3-A399-371544678D1C}" dt="2023-11-06T18:56:46.032" v="3666" actId="1076"/>
          <ac:graphicFrameMkLst>
            <pc:docMk/>
            <pc:sldMk cId="3056306884" sldId="2044"/>
            <ac:graphicFrameMk id="3" creationId="{28C0E1D6-8ACC-6A8C-BE43-A56B22988632}"/>
          </ac:graphicFrameMkLst>
        </pc:graphicFrameChg>
        <pc:picChg chg="add mod">
          <ac:chgData name="Willigen, R.F. van der (Rob)" userId="b43bdd62-7b82-48e9-86cd-c7c10e260c14" providerId="ADAL" clId="{7628A57A-4CC1-43E3-A399-371544678D1C}" dt="2023-11-06T18:56:32.267" v="3663"/>
          <ac:picMkLst>
            <pc:docMk/>
            <pc:sldMk cId="3056306884" sldId="2044"/>
            <ac:picMk id="5" creationId="{86B8E964-C68A-9A60-6617-67E67B175663}"/>
          </ac:picMkLst>
        </pc:picChg>
      </pc:sldChg>
      <pc:sldChg chg="add del">
        <pc:chgData name="Willigen, R.F. van der (Rob)" userId="b43bdd62-7b82-48e9-86cd-c7c10e260c14" providerId="ADAL" clId="{7628A57A-4CC1-43E3-A399-371544678D1C}" dt="2023-11-06T19:02:43.252" v="3786" actId="47"/>
        <pc:sldMkLst>
          <pc:docMk/>
          <pc:sldMk cId="3743888486" sldId="2045"/>
        </pc:sldMkLst>
      </pc:sldChg>
      <pc:sldChg chg="add del ord">
        <pc:chgData name="Willigen, R.F. van der (Rob)" userId="b43bdd62-7b82-48e9-86cd-c7c10e260c14" providerId="ADAL" clId="{7628A57A-4CC1-43E3-A399-371544678D1C}" dt="2023-11-06T16:22:27.588" v="899" actId="47"/>
        <pc:sldMkLst>
          <pc:docMk/>
          <pc:sldMk cId="3145746209" sldId="2046"/>
        </pc:sldMkLst>
      </pc:sldChg>
      <pc:sldChg chg="addSp modSp add del mod">
        <pc:chgData name="Willigen, R.F. van der (Rob)" userId="b43bdd62-7b82-48e9-86cd-c7c10e260c14" providerId="ADAL" clId="{7628A57A-4CC1-43E3-A399-371544678D1C}" dt="2023-11-06T16:23:44.812" v="901" actId="47"/>
        <pc:sldMkLst>
          <pc:docMk/>
          <pc:sldMk cId="465237875" sldId="2047"/>
        </pc:sldMkLst>
        <pc:picChg chg="add mod">
          <ac:chgData name="Willigen, R.F. van der (Rob)" userId="b43bdd62-7b82-48e9-86cd-c7c10e260c14" providerId="ADAL" clId="{7628A57A-4CC1-43E3-A399-371544678D1C}" dt="2023-11-06T16:03:05.119" v="543" actId="1076"/>
          <ac:picMkLst>
            <pc:docMk/>
            <pc:sldMk cId="465237875" sldId="2047"/>
            <ac:picMk id="3" creationId="{9264AFAA-E900-5D3E-3927-9C60E2E4E262}"/>
          </ac:picMkLst>
        </pc:picChg>
      </pc:sldChg>
      <pc:sldChg chg="addSp modSp add mod ord">
        <pc:chgData name="Willigen, R.F. van der (Rob)" userId="b43bdd62-7b82-48e9-86cd-c7c10e260c14" providerId="ADAL" clId="{7628A57A-4CC1-43E3-A399-371544678D1C}" dt="2023-11-06T17:43:27.626" v="3401" actId="207"/>
        <pc:sldMkLst>
          <pc:docMk/>
          <pc:sldMk cId="1835001785" sldId="2048"/>
        </pc:sldMkLst>
        <pc:spChg chg="add mod">
          <ac:chgData name="Willigen, R.F. van der (Rob)" userId="b43bdd62-7b82-48e9-86cd-c7c10e260c14" providerId="ADAL" clId="{7628A57A-4CC1-43E3-A399-371544678D1C}" dt="2023-11-06T17:43:27.626" v="3401" actId="207"/>
          <ac:spMkLst>
            <pc:docMk/>
            <pc:sldMk cId="1835001785" sldId="2048"/>
            <ac:spMk id="8" creationId="{07ECFE8F-B982-7578-653B-47407996A71E}"/>
          </ac:spMkLst>
        </pc:spChg>
        <pc:picChg chg="add mod">
          <ac:chgData name="Willigen, R.F. van der (Rob)" userId="b43bdd62-7b82-48e9-86cd-c7c10e260c14" providerId="ADAL" clId="{7628A57A-4CC1-43E3-A399-371544678D1C}" dt="2023-11-06T17:42:53.648" v="3391" actId="1076"/>
          <ac:picMkLst>
            <pc:docMk/>
            <pc:sldMk cId="1835001785" sldId="2048"/>
            <ac:picMk id="3" creationId="{D381FD5A-3243-3BC9-F335-AF681A24C5E5}"/>
          </ac:picMkLst>
        </pc:picChg>
        <pc:picChg chg="add mod">
          <ac:chgData name="Willigen, R.F. van der (Rob)" userId="b43bdd62-7b82-48e9-86cd-c7c10e260c14" providerId="ADAL" clId="{7628A57A-4CC1-43E3-A399-371544678D1C}" dt="2023-11-06T17:42:03.336" v="3386" actId="1076"/>
          <ac:picMkLst>
            <pc:docMk/>
            <pc:sldMk cId="1835001785" sldId="2048"/>
            <ac:picMk id="4" creationId="{2FC24CC7-0492-ACCC-FB1D-E97140A5E07A}"/>
          </ac:picMkLst>
        </pc:picChg>
        <pc:picChg chg="add mod">
          <ac:chgData name="Willigen, R.F. van der (Rob)" userId="b43bdd62-7b82-48e9-86cd-c7c10e260c14" providerId="ADAL" clId="{7628A57A-4CC1-43E3-A399-371544678D1C}" dt="2023-11-06T17:42:58.055" v="3393" actId="14100"/>
          <ac:picMkLst>
            <pc:docMk/>
            <pc:sldMk cId="1835001785" sldId="2048"/>
            <ac:picMk id="6" creationId="{0A817FCE-3A44-E509-829F-F97CC6AF1178}"/>
          </ac:picMkLst>
        </pc:picChg>
      </pc:sldChg>
      <pc:sldChg chg="addSp delSp modSp add mod ord">
        <pc:chgData name="Willigen, R.F. van der (Rob)" userId="b43bdd62-7b82-48e9-86cd-c7c10e260c14" providerId="ADAL" clId="{7628A57A-4CC1-43E3-A399-371544678D1C}" dt="2023-11-06T18:46:33.897" v="3505"/>
        <pc:sldMkLst>
          <pc:docMk/>
          <pc:sldMk cId="1584730137" sldId="2049"/>
        </pc:sldMkLst>
        <pc:spChg chg="mod">
          <ac:chgData name="Willigen, R.F. van der (Rob)" userId="b43bdd62-7b82-48e9-86cd-c7c10e260c14" providerId="ADAL" clId="{7628A57A-4CC1-43E3-A399-371544678D1C}" dt="2023-11-06T14:52:49.975" v="537" actId="14100"/>
          <ac:spMkLst>
            <pc:docMk/>
            <pc:sldMk cId="1584730137" sldId="2049"/>
            <ac:spMk id="2" creationId="{00000000-0000-0000-0000-000000000000}"/>
          </ac:spMkLst>
        </pc:spChg>
        <pc:spChg chg="del">
          <ac:chgData name="Willigen, R.F. van der (Rob)" userId="b43bdd62-7b82-48e9-86cd-c7c10e260c14" providerId="ADAL" clId="{7628A57A-4CC1-43E3-A399-371544678D1C}" dt="2023-11-06T14:52:28.667" v="534" actId="478"/>
          <ac:spMkLst>
            <pc:docMk/>
            <pc:sldMk cId="1584730137" sldId="2049"/>
            <ac:spMk id="3" creationId="{00000000-0000-0000-0000-000000000000}"/>
          </ac:spMkLst>
        </pc:spChg>
        <pc:spChg chg="del">
          <ac:chgData name="Willigen, R.F. van der (Rob)" userId="b43bdd62-7b82-48e9-86cd-c7c10e260c14" providerId="ADAL" clId="{7628A57A-4CC1-43E3-A399-371544678D1C}" dt="2023-11-06T16:07:53.776" v="545" actId="478"/>
          <ac:spMkLst>
            <pc:docMk/>
            <pc:sldMk cId="1584730137" sldId="2049"/>
            <ac:spMk id="8" creationId="{54339EF4-BD1E-B147-E691-18F3D30A5D62}"/>
          </ac:spMkLst>
        </pc:spChg>
        <pc:spChg chg="add mod">
          <ac:chgData name="Willigen, R.F. van der (Rob)" userId="b43bdd62-7b82-48e9-86cd-c7c10e260c14" providerId="ADAL" clId="{7628A57A-4CC1-43E3-A399-371544678D1C}" dt="2023-11-06T16:20:43.353" v="878" actId="1076"/>
          <ac:spMkLst>
            <pc:docMk/>
            <pc:sldMk cId="1584730137" sldId="2049"/>
            <ac:spMk id="12" creationId="{E328EBF4-24AC-F219-4D19-59D345B1A4EE}"/>
          </ac:spMkLst>
        </pc:spChg>
        <pc:spChg chg="add mod">
          <ac:chgData name="Willigen, R.F. van der (Rob)" userId="b43bdd62-7b82-48e9-86cd-c7c10e260c14" providerId="ADAL" clId="{7628A57A-4CC1-43E3-A399-371544678D1C}" dt="2023-11-06T16:20:43.353" v="878" actId="1076"/>
          <ac:spMkLst>
            <pc:docMk/>
            <pc:sldMk cId="1584730137" sldId="2049"/>
            <ac:spMk id="13" creationId="{29FD2F6D-4E3C-14F7-4C70-37F95A3F1249}"/>
          </ac:spMkLst>
        </pc:spChg>
        <pc:spChg chg="add del mod">
          <ac:chgData name="Willigen, R.F. van der (Rob)" userId="b43bdd62-7b82-48e9-86cd-c7c10e260c14" providerId="ADAL" clId="{7628A57A-4CC1-43E3-A399-371544678D1C}" dt="2023-11-06T16:14:02.714" v="666" actId="478"/>
          <ac:spMkLst>
            <pc:docMk/>
            <pc:sldMk cId="1584730137" sldId="2049"/>
            <ac:spMk id="14" creationId="{3E22C502-C818-826B-F72C-0800BEE617E8}"/>
          </ac:spMkLst>
        </pc:spChg>
        <pc:grpChg chg="mod">
          <ac:chgData name="Willigen, R.F. van der (Rob)" userId="b43bdd62-7b82-48e9-86cd-c7c10e260c14" providerId="ADAL" clId="{7628A57A-4CC1-43E3-A399-371544678D1C}" dt="2023-11-06T16:20:43.353" v="878" actId="1076"/>
          <ac:grpSpMkLst>
            <pc:docMk/>
            <pc:sldMk cId="1584730137" sldId="2049"/>
            <ac:grpSpMk id="4" creationId="{24B97049-F8DD-8E98-C915-766281C8E5C2}"/>
          </ac:grpSpMkLst>
        </pc:grpChg>
        <pc:grpChg chg="mod">
          <ac:chgData name="Willigen, R.F. van der (Rob)" userId="b43bdd62-7b82-48e9-86cd-c7c10e260c14" providerId="ADAL" clId="{7628A57A-4CC1-43E3-A399-371544678D1C}" dt="2023-11-06T14:52:56.197" v="538" actId="14100"/>
          <ac:grpSpMkLst>
            <pc:docMk/>
            <pc:sldMk cId="1584730137" sldId="2049"/>
            <ac:grpSpMk id="7" creationId="{1BF209D7-3B84-E633-CAC5-ECA3E0E918AA}"/>
          </ac:grpSpMkLst>
        </pc:grpChg>
        <pc:picChg chg="add mod">
          <ac:chgData name="Willigen, R.F. van der (Rob)" userId="b43bdd62-7b82-48e9-86cd-c7c10e260c14" providerId="ADAL" clId="{7628A57A-4CC1-43E3-A399-371544678D1C}" dt="2023-11-06T18:46:33.897" v="3505"/>
          <ac:picMkLst>
            <pc:docMk/>
            <pc:sldMk cId="1584730137" sldId="2049"/>
            <ac:picMk id="15" creationId="{BC1C993D-287C-1D8B-0164-133DCB42A5EB}"/>
          </ac:picMkLst>
        </pc:picChg>
      </pc:sldChg>
      <pc:sldChg chg="modSp add del mod ord">
        <pc:chgData name="Willigen, R.F. van der (Rob)" userId="b43bdd62-7b82-48e9-86cd-c7c10e260c14" providerId="ADAL" clId="{7628A57A-4CC1-43E3-A399-371544678D1C}" dt="2023-11-06T16:41:55.340" v="1623" actId="47"/>
        <pc:sldMkLst>
          <pc:docMk/>
          <pc:sldMk cId="2920237251" sldId="2050"/>
        </pc:sldMkLst>
        <pc:spChg chg="mod">
          <ac:chgData name="Willigen, R.F. van der (Rob)" userId="b43bdd62-7b82-48e9-86cd-c7c10e260c14" providerId="ADAL" clId="{7628A57A-4CC1-43E3-A399-371544678D1C}" dt="2023-11-06T16:35:42.643" v="1361" actId="20577"/>
          <ac:spMkLst>
            <pc:docMk/>
            <pc:sldMk cId="2920237251" sldId="2050"/>
            <ac:spMk id="8" creationId="{00000000-0000-0000-0000-000000000000}"/>
          </ac:spMkLst>
        </pc:spChg>
        <pc:grpChg chg="mod">
          <ac:chgData name="Willigen, R.F. van der (Rob)" userId="b43bdd62-7b82-48e9-86cd-c7c10e260c14" providerId="ADAL" clId="{7628A57A-4CC1-43E3-A399-371544678D1C}" dt="2023-11-06T16:36:06.336" v="1362" actId="14100"/>
          <ac:grpSpMkLst>
            <pc:docMk/>
            <pc:sldMk cId="2920237251" sldId="2050"/>
            <ac:grpSpMk id="4" creationId="{00000000-0000-0000-0000-000000000000}"/>
          </ac:grpSpMkLst>
        </pc:grpChg>
      </pc:sldChg>
      <pc:sldChg chg="addSp modSp add mod ord">
        <pc:chgData name="Willigen, R.F. van der (Rob)" userId="b43bdd62-7b82-48e9-86cd-c7c10e260c14" providerId="ADAL" clId="{7628A57A-4CC1-43E3-A399-371544678D1C}" dt="2023-11-06T17:43:52.794" v="3403"/>
        <pc:sldMkLst>
          <pc:docMk/>
          <pc:sldMk cId="2511743341" sldId="2051"/>
        </pc:sldMkLst>
        <pc:spChg chg="add mod ord">
          <ac:chgData name="Willigen, R.F. van der (Rob)" userId="b43bdd62-7b82-48e9-86cd-c7c10e260c14" providerId="ADAL" clId="{7628A57A-4CC1-43E3-A399-371544678D1C}" dt="2023-11-06T16:43:11.448" v="1637" actId="1076"/>
          <ac:spMkLst>
            <pc:docMk/>
            <pc:sldMk cId="2511743341" sldId="2051"/>
            <ac:spMk id="2" creationId="{CE6DF308-1FC0-2B44-53A3-18BB2A21C4CE}"/>
          </ac:spMkLst>
        </pc:spChg>
        <pc:spChg chg="mod">
          <ac:chgData name="Willigen, R.F. van der (Rob)" userId="b43bdd62-7b82-48e9-86cd-c7c10e260c14" providerId="ADAL" clId="{7628A57A-4CC1-43E3-A399-371544678D1C}" dt="2023-11-06T16:43:31.479" v="1638" actId="1076"/>
          <ac:spMkLst>
            <pc:docMk/>
            <pc:sldMk cId="2511743341" sldId="2051"/>
            <ac:spMk id="8" creationId="{00000000-0000-0000-0000-000000000000}"/>
          </ac:spMkLst>
        </pc:spChg>
        <pc:grpChg chg="mod">
          <ac:chgData name="Willigen, R.F. van der (Rob)" userId="b43bdd62-7b82-48e9-86cd-c7c10e260c14" providerId="ADAL" clId="{7628A57A-4CC1-43E3-A399-371544678D1C}" dt="2023-11-06T16:43:31.479" v="1638" actId="1076"/>
          <ac:grpSpMkLst>
            <pc:docMk/>
            <pc:sldMk cId="2511743341" sldId="2051"/>
            <ac:grpSpMk id="4" creationId="{00000000-0000-0000-0000-000000000000}"/>
          </ac:grpSpMkLst>
        </pc:grpChg>
      </pc:sldChg>
      <pc:sldChg chg="addSp delSp modSp add mod ord">
        <pc:chgData name="Willigen, R.F. van der (Rob)" userId="b43bdd62-7b82-48e9-86cd-c7c10e260c14" providerId="ADAL" clId="{7628A57A-4CC1-43E3-A399-371544678D1C}" dt="2023-11-06T18:46:04.866" v="3499"/>
        <pc:sldMkLst>
          <pc:docMk/>
          <pc:sldMk cId="972066198" sldId="2052"/>
        </pc:sldMkLst>
        <pc:spChg chg="del">
          <ac:chgData name="Willigen, R.F. van der (Rob)" userId="b43bdd62-7b82-48e9-86cd-c7c10e260c14" providerId="ADAL" clId="{7628A57A-4CC1-43E3-A399-371544678D1C}" dt="2023-11-06T16:40:36.831" v="1609" actId="478"/>
          <ac:spMkLst>
            <pc:docMk/>
            <pc:sldMk cId="972066198" sldId="2052"/>
            <ac:spMk id="2" creationId="{CE6DF308-1FC0-2B44-53A3-18BB2A21C4CE}"/>
          </ac:spMkLst>
        </pc:spChg>
        <pc:spChg chg="mod">
          <ac:chgData name="Willigen, R.F. van der (Rob)" userId="b43bdd62-7b82-48e9-86cd-c7c10e260c14" providerId="ADAL" clId="{7628A57A-4CC1-43E3-A399-371544678D1C}" dt="2023-11-06T17:44:11.241" v="3406" actId="1076"/>
          <ac:spMkLst>
            <pc:docMk/>
            <pc:sldMk cId="972066198" sldId="2052"/>
            <ac:spMk id="8" creationId="{00000000-0000-0000-0000-000000000000}"/>
          </ac:spMkLst>
        </pc:spChg>
        <pc:grpChg chg="mod">
          <ac:chgData name="Willigen, R.F. van der (Rob)" userId="b43bdd62-7b82-48e9-86cd-c7c10e260c14" providerId="ADAL" clId="{7628A57A-4CC1-43E3-A399-371544678D1C}" dt="2023-11-06T17:44:11.241" v="3406" actId="1076"/>
          <ac:grpSpMkLst>
            <pc:docMk/>
            <pc:sldMk cId="972066198" sldId="2052"/>
            <ac:grpSpMk id="4" creationId="{00000000-0000-0000-0000-000000000000}"/>
          </ac:grpSpMkLst>
        </pc:grpChg>
        <pc:picChg chg="add mod">
          <ac:chgData name="Willigen, R.F. van der (Rob)" userId="b43bdd62-7b82-48e9-86cd-c7c10e260c14" providerId="ADAL" clId="{7628A57A-4CC1-43E3-A399-371544678D1C}" dt="2023-11-06T18:46:04.866" v="3499"/>
          <ac:picMkLst>
            <pc:docMk/>
            <pc:sldMk cId="972066198" sldId="2052"/>
            <ac:picMk id="3" creationId="{57441886-DC97-AF55-A3EC-71E90BAE5644}"/>
          </ac:picMkLst>
        </pc:picChg>
      </pc:sldChg>
      <pc:sldChg chg="add ord">
        <pc:chgData name="Willigen, R.F. van der (Rob)" userId="b43bdd62-7b82-48e9-86cd-c7c10e260c14" providerId="ADAL" clId="{7628A57A-4CC1-43E3-A399-371544678D1C}" dt="2023-11-06T19:02:09.476" v="3771"/>
        <pc:sldMkLst>
          <pc:docMk/>
          <pc:sldMk cId="4184221859" sldId="2053"/>
        </pc:sldMkLst>
      </pc:sldChg>
      <pc:sldChg chg="addSp delSp modSp add del mod">
        <pc:chgData name="Willigen, R.F. van der (Rob)" userId="b43bdd62-7b82-48e9-86cd-c7c10e260c14" providerId="ADAL" clId="{7628A57A-4CC1-43E3-A399-371544678D1C}" dt="2023-11-06T18:52:18.916" v="3569" actId="47"/>
        <pc:sldMkLst>
          <pc:docMk/>
          <pc:sldMk cId="964482905" sldId="2054"/>
        </pc:sldMkLst>
        <pc:spChg chg="add del">
          <ac:chgData name="Willigen, R.F. van der (Rob)" userId="b43bdd62-7b82-48e9-86cd-c7c10e260c14" providerId="ADAL" clId="{7628A57A-4CC1-43E3-A399-371544678D1C}" dt="2023-11-06T18:44:01.356" v="3479" actId="478"/>
          <ac:spMkLst>
            <pc:docMk/>
            <pc:sldMk cId="964482905" sldId="2054"/>
            <ac:spMk id="3" creationId="{25B9C2B5-D33D-D1E4-6198-653A58B79AE3}"/>
          </ac:spMkLst>
        </pc:spChg>
        <pc:spChg chg="add mod">
          <ac:chgData name="Willigen, R.F. van der (Rob)" userId="b43bdd62-7b82-48e9-86cd-c7c10e260c14" providerId="ADAL" clId="{7628A57A-4CC1-43E3-A399-371544678D1C}" dt="2023-11-06T18:45:53.320" v="3498" actId="1076"/>
          <ac:spMkLst>
            <pc:docMk/>
            <pc:sldMk cId="964482905" sldId="2054"/>
            <ac:spMk id="5" creationId="{0EC4D8FD-3F7F-F218-6BB7-758EBDE5F5F4}"/>
          </ac:spMkLst>
        </pc:spChg>
        <pc:graphicFrameChg chg="add mod modGraphic">
          <ac:chgData name="Willigen, R.F. van der (Rob)" userId="b43bdd62-7b82-48e9-86cd-c7c10e260c14" providerId="ADAL" clId="{7628A57A-4CC1-43E3-A399-371544678D1C}" dt="2023-11-06T18:45:10.064" v="3488" actId="1076"/>
          <ac:graphicFrameMkLst>
            <pc:docMk/>
            <pc:sldMk cId="964482905" sldId="2054"/>
            <ac:graphicFrameMk id="2" creationId="{6B6C58CD-DF8E-2415-7FF9-49EA322D64F1}"/>
          </ac:graphicFrameMkLst>
        </pc:graphicFrameChg>
        <pc:graphicFrameChg chg="add del mod">
          <ac:chgData name="Willigen, R.F. van der (Rob)" userId="b43bdd62-7b82-48e9-86cd-c7c10e260c14" providerId="ADAL" clId="{7628A57A-4CC1-43E3-A399-371544678D1C}" dt="2023-11-06T18:47:35.770" v="3517"/>
          <ac:graphicFrameMkLst>
            <pc:docMk/>
            <pc:sldMk cId="964482905" sldId="2054"/>
            <ac:graphicFrameMk id="6" creationId="{EC7C5EAB-66AB-058A-E4AA-FA1761ECA632}"/>
          </ac:graphicFrameMkLst>
        </pc:graphicFrameChg>
      </pc:sldChg>
      <pc:sldChg chg="add del">
        <pc:chgData name="Willigen, R.F. van der (Rob)" userId="b43bdd62-7b82-48e9-86cd-c7c10e260c14" providerId="ADAL" clId="{7628A57A-4CC1-43E3-A399-371544678D1C}" dt="2023-11-06T17:36:40.127" v="3348" actId="47"/>
        <pc:sldMkLst>
          <pc:docMk/>
          <pc:sldMk cId="1233698394" sldId="2054"/>
        </pc:sldMkLst>
      </pc:sldChg>
      <pc:sldChg chg="addSp modSp add mod">
        <pc:chgData name="Willigen, R.F. van der (Rob)" userId="b43bdd62-7b82-48e9-86cd-c7c10e260c14" providerId="ADAL" clId="{7628A57A-4CC1-43E3-A399-371544678D1C}" dt="2023-11-06T18:54:45.361" v="3651" actId="1076"/>
        <pc:sldMkLst>
          <pc:docMk/>
          <pc:sldMk cId="2246234719" sldId="2055"/>
        </pc:sldMkLst>
        <pc:spChg chg="add mod">
          <ac:chgData name="Willigen, R.F. van der (Rob)" userId="b43bdd62-7b82-48e9-86cd-c7c10e260c14" providerId="ADAL" clId="{7628A57A-4CC1-43E3-A399-371544678D1C}" dt="2023-11-06T18:52:16.125" v="3568"/>
          <ac:spMkLst>
            <pc:docMk/>
            <pc:sldMk cId="2246234719" sldId="2055"/>
            <ac:spMk id="3" creationId="{2B375638-0D0B-1D55-75A9-C8351B66144D}"/>
          </ac:spMkLst>
        </pc:spChg>
        <pc:spChg chg="add mod">
          <ac:chgData name="Willigen, R.F. van der (Rob)" userId="b43bdd62-7b82-48e9-86cd-c7c10e260c14" providerId="ADAL" clId="{7628A57A-4CC1-43E3-A399-371544678D1C}" dt="2023-11-06T18:53:17.737" v="3603" actId="1076"/>
          <ac:spMkLst>
            <pc:docMk/>
            <pc:sldMk cId="2246234719" sldId="2055"/>
            <ac:spMk id="4" creationId="{08FE8F16-9D1E-DCFA-BDAF-B2EBC5F9CF3D}"/>
          </ac:spMkLst>
        </pc:spChg>
        <pc:graphicFrameChg chg="add mod modGraphic">
          <ac:chgData name="Willigen, R.F. van der (Rob)" userId="b43bdd62-7b82-48e9-86cd-c7c10e260c14" providerId="ADAL" clId="{7628A57A-4CC1-43E3-A399-371544678D1C}" dt="2023-11-06T18:52:08.041" v="3567" actId="1076"/>
          <ac:graphicFrameMkLst>
            <pc:docMk/>
            <pc:sldMk cId="2246234719" sldId="2055"/>
            <ac:graphicFrameMk id="2" creationId="{7E70A7DA-8141-2F18-67D3-E1A290CDE20E}"/>
          </ac:graphicFrameMkLst>
        </pc:graphicFrameChg>
        <pc:picChg chg="add mod">
          <ac:chgData name="Willigen, R.F. van der (Rob)" userId="b43bdd62-7b82-48e9-86cd-c7c10e260c14" providerId="ADAL" clId="{7628A57A-4CC1-43E3-A399-371544678D1C}" dt="2023-11-06T18:54:45.361" v="3651" actId="1076"/>
          <ac:picMkLst>
            <pc:docMk/>
            <pc:sldMk cId="2246234719" sldId="2055"/>
            <ac:picMk id="5" creationId="{BCC515BE-6D20-7DB2-5AAF-C288EA4EF148}"/>
          </ac:picMkLst>
        </pc:picChg>
      </pc:sldChg>
      <pc:sldChg chg="addSp delSp modSp add mod">
        <pc:chgData name="Willigen, R.F. van der (Rob)" userId="b43bdd62-7b82-48e9-86cd-c7c10e260c14" providerId="ADAL" clId="{7628A57A-4CC1-43E3-A399-371544678D1C}" dt="2023-11-06T18:58:17.395" v="3763" actId="207"/>
        <pc:sldMkLst>
          <pc:docMk/>
          <pc:sldMk cId="1621304741" sldId="2056"/>
        </pc:sldMkLst>
        <pc:spChg chg="add del mod">
          <ac:chgData name="Willigen, R.F. van der (Rob)" userId="b43bdd62-7b82-48e9-86cd-c7c10e260c14" providerId="ADAL" clId="{7628A57A-4CC1-43E3-A399-371544678D1C}" dt="2023-11-06T18:57:39.155" v="3709" actId="478"/>
          <ac:spMkLst>
            <pc:docMk/>
            <pc:sldMk cId="1621304741" sldId="2056"/>
            <ac:spMk id="3" creationId="{C6161B42-21A5-C1F0-FD93-68C230A1AA69}"/>
          </ac:spMkLst>
        </pc:spChg>
        <pc:spChg chg="add mod">
          <ac:chgData name="Willigen, R.F. van der (Rob)" userId="b43bdd62-7b82-48e9-86cd-c7c10e260c14" providerId="ADAL" clId="{7628A57A-4CC1-43E3-A399-371544678D1C}" dt="2023-11-06T18:54:34.400" v="3649" actId="1076"/>
          <ac:spMkLst>
            <pc:docMk/>
            <pc:sldMk cId="1621304741" sldId="2056"/>
            <ac:spMk id="5" creationId="{B3BDC238-A150-9700-F5D6-C1C9AD888104}"/>
          </ac:spMkLst>
        </pc:spChg>
        <pc:spChg chg="add mod">
          <ac:chgData name="Willigen, R.F. van der (Rob)" userId="b43bdd62-7b82-48e9-86cd-c7c10e260c14" providerId="ADAL" clId="{7628A57A-4CC1-43E3-A399-371544678D1C}" dt="2023-11-06T18:58:17.395" v="3763" actId="207"/>
          <ac:spMkLst>
            <pc:docMk/>
            <pc:sldMk cId="1621304741" sldId="2056"/>
            <ac:spMk id="7" creationId="{0549638E-2D44-4291-D454-118D24E9883E}"/>
          </ac:spMkLst>
        </pc:spChg>
        <pc:graphicFrameChg chg="mod modGraphic">
          <ac:chgData name="Willigen, R.F. van der (Rob)" userId="b43bdd62-7b82-48e9-86cd-c7c10e260c14" providerId="ADAL" clId="{7628A57A-4CC1-43E3-A399-371544678D1C}" dt="2023-11-06T18:57:58.440" v="3713" actId="1076"/>
          <ac:graphicFrameMkLst>
            <pc:docMk/>
            <pc:sldMk cId="1621304741" sldId="2056"/>
            <ac:graphicFrameMk id="2" creationId="{7E70A7DA-8141-2F18-67D3-E1A290CDE20E}"/>
          </ac:graphicFrameMkLst>
        </pc:graphicFrameChg>
        <pc:picChg chg="add mod">
          <ac:chgData name="Willigen, R.F. van der (Rob)" userId="b43bdd62-7b82-48e9-86cd-c7c10e260c14" providerId="ADAL" clId="{7628A57A-4CC1-43E3-A399-371544678D1C}" dt="2023-11-06T18:54:47.957" v="3652"/>
          <ac:picMkLst>
            <pc:docMk/>
            <pc:sldMk cId="1621304741" sldId="2056"/>
            <ac:picMk id="6" creationId="{7B84968B-A98A-9487-6666-8DF0FD85EEB2}"/>
          </ac:picMkLst>
        </pc:picChg>
      </pc:sldChg>
      <pc:sldChg chg="add">
        <pc:chgData name="Willigen, R.F. van der (Rob)" userId="b43bdd62-7b82-48e9-86cd-c7c10e260c14" providerId="ADAL" clId="{7628A57A-4CC1-43E3-A399-371544678D1C}" dt="2023-11-06T19:00:06.486" v="3764"/>
        <pc:sldMkLst>
          <pc:docMk/>
          <pc:sldMk cId="3697335682" sldId="2057"/>
        </pc:sldMkLst>
      </pc:sldChg>
      <pc:sldChg chg="addSp delSp modSp add mod ord">
        <pc:chgData name="Willigen, R.F. van der (Rob)" userId="b43bdd62-7b82-48e9-86cd-c7c10e260c14" providerId="ADAL" clId="{7628A57A-4CC1-43E3-A399-371544678D1C}" dt="2023-11-06T19:13:18.752" v="3857" actId="1076"/>
        <pc:sldMkLst>
          <pc:docMk/>
          <pc:sldMk cId="308219838" sldId="2058"/>
        </pc:sldMkLst>
        <pc:spChg chg="add del mod">
          <ac:chgData name="Willigen, R.F. van der (Rob)" userId="b43bdd62-7b82-48e9-86cd-c7c10e260c14" providerId="ADAL" clId="{7628A57A-4CC1-43E3-A399-371544678D1C}" dt="2023-11-06T19:08:31.881" v="3804" actId="478"/>
          <ac:spMkLst>
            <pc:docMk/>
            <pc:sldMk cId="308219838" sldId="2058"/>
            <ac:spMk id="6" creationId="{9E8DDD53-7664-89FE-483C-B525B2BC5A7C}"/>
          </ac:spMkLst>
        </pc:spChg>
        <pc:spChg chg="add mod">
          <ac:chgData name="Willigen, R.F. van der (Rob)" userId="b43bdd62-7b82-48e9-86cd-c7c10e260c14" providerId="ADAL" clId="{7628A57A-4CC1-43E3-A399-371544678D1C}" dt="2023-11-06T19:13:15.817" v="3856" actId="1076"/>
          <ac:spMkLst>
            <pc:docMk/>
            <pc:sldMk cId="308219838" sldId="2058"/>
            <ac:spMk id="10" creationId="{F04E1B2C-C98D-60E8-597A-E2A6911FBCC0}"/>
          </ac:spMkLst>
        </pc:spChg>
        <pc:graphicFrameChg chg="add mod modGraphic">
          <ac:chgData name="Willigen, R.F. van der (Rob)" userId="b43bdd62-7b82-48e9-86cd-c7c10e260c14" providerId="ADAL" clId="{7628A57A-4CC1-43E3-A399-371544678D1C}" dt="2023-11-06T19:11:06.384" v="3839" actId="1076"/>
          <ac:graphicFrameMkLst>
            <pc:docMk/>
            <pc:sldMk cId="308219838" sldId="2058"/>
            <ac:graphicFrameMk id="2" creationId="{7258A364-53EF-2386-ED9B-032C771C2F4D}"/>
          </ac:graphicFrameMkLst>
        </pc:graphicFrameChg>
        <pc:graphicFrameChg chg="add mod modGraphic">
          <ac:chgData name="Willigen, R.F. van der (Rob)" userId="b43bdd62-7b82-48e9-86cd-c7c10e260c14" providerId="ADAL" clId="{7628A57A-4CC1-43E3-A399-371544678D1C}" dt="2023-11-06T19:11:28.945" v="3844" actId="1076"/>
          <ac:graphicFrameMkLst>
            <pc:docMk/>
            <pc:sldMk cId="308219838" sldId="2058"/>
            <ac:graphicFrameMk id="7" creationId="{B6C2F9DF-7DE6-D49A-F475-E69E24DD4AEE}"/>
          </ac:graphicFrameMkLst>
        </pc:graphicFrameChg>
        <pc:graphicFrameChg chg="add mod modGraphic">
          <ac:chgData name="Willigen, R.F. van der (Rob)" userId="b43bdd62-7b82-48e9-86cd-c7c10e260c14" providerId="ADAL" clId="{7628A57A-4CC1-43E3-A399-371544678D1C}" dt="2023-11-06T19:11:18.728" v="3842" actId="1076"/>
          <ac:graphicFrameMkLst>
            <pc:docMk/>
            <pc:sldMk cId="308219838" sldId="2058"/>
            <ac:graphicFrameMk id="8" creationId="{1E958BCE-B1F1-ABA0-E685-0BEBDA949B4F}"/>
          </ac:graphicFrameMkLst>
        </pc:graphicFrameChg>
        <pc:picChg chg="del">
          <ac:chgData name="Willigen, R.F. van der (Rob)" userId="b43bdd62-7b82-48e9-86cd-c7c10e260c14" providerId="ADAL" clId="{7628A57A-4CC1-43E3-A399-371544678D1C}" dt="2023-11-06T19:07:44.432" v="3799" actId="478"/>
          <ac:picMkLst>
            <pc:docMk/>
            <pc:sldMk cId="308219838" sldId="2058"/>
            <ac:picMk id="3" creationId="{8CB2CC0E-D6B6-DDFC-6780-147FED4CF9F7}"/>
          </ac:picMkLst>
        </pc:picChg>
        <pc:picChg chg="del">
          <ac:chgData name="Willigen, R.F. van der (Rob)" userId="b43bdd62-7b82-48e9-86cd-c7c10e260c14" providerId="ADAL" clId="{7628A57A-4CC1-43E3-A399-371544678D1C}" dt="2023-11-06T19:07:39.193" v="3798" actId="478"/>
          <ac:picMkLst>
            <pc:docMk/>
            <pc:sldMk cId="308219838" sldId="2058"/>
            <ac:picMk id="4" creationId="{A533F7FE-1C37-0AA0-F4DB-B7D4B28C3F4D}"/>
          </ac:picMkLst>
        </pc:picChg>
        <pc:picChg chg="del">
          <ac:chgData name="Willigen, R.F. van der (Rob)" userId="b43bdd62-7b82-48e9-86cd-c7c10e260c14" providerId="ADAL" clId="{7628A57A-4CC1-43E3-A399-371544678D1C}" dt="2023-11-06T19:07:38.023" v="3797" actId="478"/>
          <ac:picMkLst>
            <pc:docMk/>
            <pc:sldMk cId="308219838" sldId="2058"/>
            <ac:picMk id="5" creationId="{F30DF724-47C7-CC87-7AA1-494FE5282ADD}"/>
          </ac:picMkLst>
        </pc:picChg>
        <pc:picChg chg="add mod">
          <ac:chgData name="Willigen, R.F. van der (Rob)" userId="b43bdd62-7b82-48e9-86cd-c7c10e260c14" providerId="ADAL" clId="{7628A57A-4CC1-43E3-A399-371544678D1C}" dt="2023-11-06T19:13:18.752" v="3857" actId="1076"/>
          <ac:picMkLst>
            <pc:docMk/>
            <pc:sldMk cId="308219838" sldId="2058"/>
            <ac:picMk id="9" creationId="{190F0E66-53DD-2311-30CE-CEEAB10DC204}"/>
          </ac:picMkLst>
        </pc:picChg>
      </pc:sldChg>
      <pc:sldChg chg="add del">
        <pc:chgData name="Willigen, R.F. van der (Rob)" userId="b43bdd62-7b82-48e9-86cd-c7c10e260c14" providerId="ADAL" clId="{7628A57A-4CC1-43E3-A399-371544678D1C}" dt="2023-11-06T19:27:08.010" v="3991" actId="47"/>
        <pc:sldMkLst>
          <pc:docMk/>
          <pc:sldMk cId="449685513" sldId="2059"/>
        </pc:sldMkLst>
      </pc:sldChg>
      <pc:sldChg chg="addSp delSp modSp add mod ord">
        <pc:chgData name="Willigen, R.F. van der (Rob)" userId="b43bdd62-7b82-48e9-86cd-c7c10e260c14" providerId="ADAL" clId="{7628A57A-4CC1-43E3-A399-371544678D1C}" dt="2023-11-06T19:25:16.409" v="3972" actId="1076"/>
        <pc:sldMkLst>
          <pc:docMk/>
          <pc:sldMk cId="2980778430" sldId="2060"/>
        </pc:sldMkLst>
        <pc:spChg chg="del">
          <ac:chgData name="Willigen, R.F. van der (Rob)" userId="b43bdd62-7b82-48e9-86cd-c7c10e260c14" providerId="ADAL" clId="{7628A57A-4CC1-43E3-A399-371544678D1C}" dt="2023-11-06T19:18:24.297" v="3887" actId="478"/>
          <ac:spMkLst>
            <pc:docMk/>
            <pc:sldMk cId="2980778430" sldId="2060"/>
            <ac:spMk id="2" creationId="{00000000-0000-0000-0000-000000000000}"/>
          </ac:spMkLst>
        </pc:spChg>
        <pc:spChg chg="add del mod">
          <ac:chgData name="Willigen, R.F. van der (Rob)" userId="b43bdd62-7b82-48e9-86cd-c7c10e260c14" providerId="ADAL" clId="{7628A57A-4CC1-43E3-A399-371544678D1C}" dt="2023-11-06T19:19:06.093" v="3889"/>
          <ac:spMkLst>
            <pc:docMk/>
            <pc:sldMk cId="2980778430" sldId="2060"/>
            <ac:spMk id="13" creationId="{7DD3A8F0-7397-1DDF-5A5A-64C5D8F69D00}"/>
          </ac:spMkLst>
        </pc:spChg>
        <pc:spChg chg="add del mod">
          <ac:chgData name="Willigen, R.F. van der (Rob)" userId="b43bdd62-7b82-48e9-86cd-c7c10e260c14" providerId="ADAL" clId="{7628A57A-4CC1-43E3-A399-371544678D1C}" dt="2023-11-06T19:19:06.093" v="3889"/>
          <ac:spMkLst>
            <pc:docMk/>
            <pc:sldMk cId="2980778430" sldId="2060"/>
            <ac:spMk id="14" creationId="{063A6140-6518-743B-039C-AD4D4ECDAF65}"/>
          </ac:spMkLst>
        </pc:spChg>
        <pc:spChg chg="add del mod">
          <ac:chgData name="Willigen, R.F. van der (Rob)" userId="b43bdd62-7b82-48e9-86cd-c7c10e260c14" providerId="ADAL" clId="{7628A57A-4CC1-43E3-A399-371544678D1C}" dt="2023-11-06T19:19:06.093" v="3889"/>
          <ac:spMkLst>
            <pc:docMk/>
            <pc:sldMk cId="2980778430" sldId="2060"/>
            <ac:spMk id="15" creationId="{BFF80F4D-4303-F21A-CCD5-8FDE3DF1B18A}"/>
          </ac:spMkLst>
        </pc:spChg>
        <pc:spChg chg="add del mod">
          <ac:chgData name="Willigen, R.F. van der (Rob)" userId="b43bdd62-7b82-48e9-86cd-c7c10e260c14" providerId="ADAL" clId="{7628A57A-4CC1-43E3-A399-371544678D1C}" dt="2023-11-06T19:19:06.093" v="3889"/>
          <ac:spMkLst>
            <pc:docMk/>
            <pc:sldMk cId="2980778430" sldId="2060"/>
            <ac:spMk id="16" creationId="{F648ED12-D960-54A2-289A-80749344E364}"/>
          </ac:spMkLst>
        </pc:spChg>
        <pc:spChg chg="add del mod">
          <ac:chgData name="Willigen, R.F. van der (Rob)" userId="b43bdd62-7b82-48e9-86cd-c7c10e260c14" providerId="ADAL" clId="{7628A57A-4CC1-43E3-A399-371544678D1C}" dt="2023-11-06T19:19:06.093" v="3889"/>
          <ac:spMkLst>
            <pc:docMk/>
            <pc:sldMk cId="2980778430" sldId="2060"/>
            <ac:spMk id="17" creationId="{A91DD9C5-B9A5-6FA8-FCD6-6A8555150272}"/>
          </ac:spMkLst>
        </pc:spChg>
        <pc:spChg chg="add del mod">
          <ac:chgData name="Willigen, R.F. van der (Rob)" userId="b43bdd62-7b82-48e9-86cd-c7c10e260c14" providerId="ADAL" clId="{7628A57A-4CC1-43E3-A399-371544678D1C}" dt="2023-11-06T19:19:06.093" v="3889"/>
          <ac:spMkLst>
            <pc:docMk/>
            <pc:sldMk cId="2980778430" sldId="2060"/>
            <ac:spMk id="18" creationId="{26B92C64-6452-EB63-B734-492819E7C1EA}"/>
          </ac:spMkLst>
        </pc:spChg>
        <pc:spChg chg="add del mod">
          <ac:chgData name="Willigen, R.F. van der (Rob)" userId="b43bdd62-7b82-48e9-86cd-c7c10e260c14" providerId="ADAL" clId="{7628A57A-4CC1-43E3-A399-371544678D1C}" dt="2023-11-06T19:19:06.093" v="3889"/>
          <ac:spMkLst>
            <pc:docMk/>
            <pc:sldMk cId="2980778430" sldId="2060"/>
            <ac:spMk id="19" creationId="{2E0DEED7-81CF-9FA4-87D4-F2C5586A8187}"/>
          </ac:spMkLst>
        </pc:spChg>
        <pc:spChg chg="add del mod">
          <ac:chgData name="Willigen, R.F. van der (Rob)" userId="b43bdd62-7b82-48e9-86cd-c7c10e260c14" providerId="ADAL" clId="{7628A57A-4CC1-43E3-A399-371544678D1C}" dt="2023-11-06T19:19:06.093" v="3889"/>
          <ac:spMkLst>
            <pc:docMk/>
            <pc:sldMk cId="2980778430" sldId="2060"/>
            <ac:spMk id="20" creationId="{C199D636-359A-897F-3251-47694A9CC8CC}"/>
          </ac:spMkLst>
        </pc:spChg>
        <pc:spChg chg="add del mod">
          <ac:chgData name="Willigen, R.F. van der (Rob)" userId="b43bdd62-7b82-48e9-86cd-c7c10e260c14" providerId="ADAL" clId="{7628A57A-4CC1-43E3-A399-371544678D1C}" dt="2023-11-06T19:19:06.093" v="3889"/>
          <ac:spMkLst>
            <pc:docMk/>
            <pc:sldMk cId="2980778430" sldId="2060"/>
            <ac:spMk id="21" creationId="{C6DA4106-2F05-3A7C-4558-BE7643D13663}"/>
          </ac:spMkLst>
        </pc:spChg>
        <pc:spChg chg="add del mod">
          <ac:chgData name="Willigen, R.F. van der (Rob)" userId="b43bdd62-7b82-48e9-86cd-c7c10e260c14" providerId="ADAL" clId="{7628A57A-4CC1-43E3-A399-371544678D1C}" dt="2023-11-06T19:19:06.093" v="3889"/>
          <ac:spMkLst>
            <pc:docMk/>
            <pc:sldMk cId="2980778430" sldId="2060"/>
            <ac:spMk id="22" creationId="{E5CC555E-DE6A-DE95-8279-2D8EE2729C71}"/>
          </ac:spMkLst>
        </pc:spChg>
        <pc:spChg chg="add del mod">
          <ac:chgData name="Willigen, R.F. van der (Rob)" userId="b43bdd62-7b82-48e9-86cd-c7c10e260c14" providerId="ADAL" clId="{7628A57A-4CC1-43E3-A399-371544678D1C}" dt="2023-11-06T19:19:06.093" v="3889"/>
          <ac:spMkLst>
            <pc:docMk/>
            <pc:sldMk cId="2980778430" sldId="2060"/>
            <ac:spMk id="23" creationId="{4EBFCEF4-1B39-E19D-BB54-92B36E038D11}"/>
          </ac:spMkLst>
        </pc:spChg>
        <pc:spChg chg="add del mod">
          <ac:chgData name="Willigen, R.F. van der (Rob)" userId="b43bdd62-7b82-48e9-86cd-c7c10e260c14" providerId="ADAL" clId="{7628A57A-4CC1-43E3-A399-371544678D1C}" dt="2023-11-06T19:19:06.093" v="3889"/>
          <ac:spMkLst>
            <pc:docMk/>
            <pc:sldMk cId="2980778430" sldId="2060"/>
            <ac:spMk id="24" creationId="{37261704-E4FB-A5EC-2FD5-FA9E1F70FA84}"/>
          </ac:spMkLst>
        </pc:spChg>
        <pc:spChg chg="add del mod">
          <ac:chgData name="Willigen, R.F. van der (Rob)" userId="b43bdd62-7b82-48e9-86cd-c7c10e260c14" providerId="ADAL" clId="{7628A57A-4CC1-43E3-A399-371544678D1C}" dt="2023-11-06T19:19:06.093" v="3889"/>
          <ac:spMkLst>
            <pc:docMk/>
            <pc:sldMk cId="2980778430" sldId="2060"/>
            <ac:spMk id="25" creationId="{7A2671ED-A425-DCD1-39C8-280B730C3D71}"/>
          </ac:spMkLst>
        </pc:spChg>
        <pc:spChg chg="add del mod">
          <ac:chgData name="Willigen, R.F. van der (Rob)" userId="b43bdd62-7b82-48e9-86cd-c7c10e260c14" providerId="ADAL" clId="{7628A57A-4CC1-43E3-A399-371544678D1C}" dt="2023-11-06T19:19:06.093" v="3889"/>
          <ac:spMkLst>
            <pc:docMk/>
            <pc:sldMk cId="2980778430" sldId="2060"/>
            <ac:spMk id="26" creationId="{F9FD40FD-FA3D-500A-0A1F-E5E76325D0F3}"/>
          </ac:spMkLst>
        </pc:spChg>
        <pc:spChg chg="add del mod">
          <ac:chgData name="Willigen, R.F. van der (Rob)" userId="b43bdd62-7b82-48e9-86cd-c7c10e260c14" providerId="ADAL" clId="{7628A57A-4CC1-43E3-A399-371544678D1C}" dt="2023-11-06T19:19:06.093" v="3889"/>
          <ac:spMkLst>
            <pc:docMk/>
            <pc:sldMk cId="2980778430" sldId="2060"/>
            <ac:spMk id="27" creationId="{C9C2D406-DE5F-223D-6B0C-86F734968A09}"/>
          </ac:spMkLst>
        </pc:spChg>
        <pc:spChg chg="add del mod">
          <ac:chgData name="Willigen, R.F. van der (Rob)" userId="b43bdd62-7b82-48e9-86cd-c7c10e260c14" providerId="ADAL" clId="{7628A57A-4CC1-43E3-A399-371544678D1C}" dt="2023-11-06T19:19:06.093" v="3889"/>
          <ac:spMkLst>
            <pc:docMk/>
            <pc:sldMk cId="2980778430" sldId="2060"/>
            <ac:spMk id="28" creationId="{774FE492-53C4-5A08-25E1-DB38DBA4AF63}"/>
          </ac:spMkLst>
        </pc:spChg>
        <pc:spChg chg="add del mod">
          <ac:chgData name="Willigen, R.F. van der (Rob)" userId="b43bdd62-7b82-48e9-86cd-c7c10e260c14" providerId="ADAL" clId="{7628A57A-4CC1-43E3-A399-371544678D1C}" dt="2023-11-06T19:19:06.093" v="3889"/>
          <ac:spMkLst>
            <pc:docMk/>
            <pc:sldMk cId="2980778430" sldId="2060"/>
            <ac:spMk id="29" creationId="{3C38273A-1F15-09F4-1916-73385C8D3DAC}"/>
          </ac:spMkLst>
        </pc:spChg>
        <pc:spChg chg="add del mod">
          <ac:chgData name="Willigen, R.F. van der (Rob)" userId="b43bdd62-7b82-48e9-86cd-c7c10e260c14" providerId="ADAL" clId="{7628A57A-4CC1-43E3-A399-371544678D1C}" dt="2023-11-06T19:19:06.093" v="3889"/>
          <ac:spMkLst>
            <pc:docMk/>
            <pc:sldMk cId="2980778430" sldId="2060"/>
            <ac:spMk id="30" creationId="{61BB16D0-B2C4-6EE1-EFE3-DD35F57B1FF9}"/>
          </ac:spMkLst>
        </pc:spChg>
        <pc:spChg chg="add del mod">
          <ac:chgData name="Willigen, R.F. van der (Rob)" userId="b43bdd62-7b82-48e9-86cd-c7c10e260c14" providerId="ADAL" clId="{7628A57A-4CC1-43E3-A399-371544678D1C}" dt="2023-11-06T19:19:06.093" v="3889"/>
          <ac:spMkLst>
            <pc:docMk/>
            <pc:sldMk cId="2980778430" sldId="2060"/>
            <ac:spMk id="31" creationId="{7FEF518C-C960-A553-9228-4C9A62F1C738}"/>
          </ac:spMkLst>
        </pc:spChg>
        <pc:spChg chg="add del mod">
          <ac:chgData name="Willigen, R.F. van der (Rob)" userId="b43bdd62-7b82-48e9-86cd-c7c10e260c14" providerId="ADAL" clId="{7628A57A-4CC1-43E3-A399-371544678D1C}" dt="2023-11-06T19:19:06.093" v="3889"/>
          <ac:spMkLst>
            <pc:docMk/>
            <pc:sldMk cId="2980778430" sldId="2060"/>
            <ac:spMk id="32" creationId="{842F4C67-3193-7211-3FD3-8533CD5CF7A6}"/>
          </ac:spMkLst>
        </pc:spChg>
        <pc:spChg chg="add del mod">
          <ac:chgData name="Willigen, R.F. van der (Rob)" userId="b43bdd62-7b82-48e9-86cd-c7c10e260c14" providerId="ADAL" clId="{7628A57A-4CC1-43E3-A399-371544678D1C}" dt="2023-11-06T19:19:06.093" v="3889"/>
          <ac:spMkLst>
            <pc:docMk/>
            <pc:sldMk cId="2980778430" sldId="2060"/>
            <ac:spMk id="33" creationId="{EDCAAB66-CA0B-780D-6811-90BA3F6D36FB}"/>
          </ac:spMkLst>
        </pc:spChg>
        <pc:spChg chg="add del mod">
          <ac:chgData name="Willigen, R.F. van der (Rob)" userId="b43bdd62-7b82-48e9-86cd-c7c10e260c14" providerId="ADAL" clId="{7628A57A-4CC1-43E3-A399-371544678D1C}" dt="2023-11-06T19:19:06.093" v="3889"/>
          <ac:spMkLst>
            <pc:docMk/>
            <pc:sldMk cId="2980778430" sldId="2060"/>
            <ac:spMk id="34" creationId="{6930D14F-6CCE-4D2C-333F-2E86F8306769}"/>
          </ac:spMkLst>
        </pc:spChg>
        <pc:spChg chg="add del mod">
          <ac:chgData name="Willigen, R.F. van der (Rob)" userId="b43bdd62-7b82-48e9-86cd-c7c10e260c14" providerId="ADAL" clId="{7628A57A-4CC1-43E3-A399-371544678D1C}" dt="2023-11-06T19:19:06.093" v="3889"/>
          <ac:spMkLst>
            <pc:docMk/>
            <pc:sldMk cId="2980778430" sldId="2060"/>
            <ac:spMk id="35" creationId="{E85CCE71-9F4C-AACB-D373-F139887AC0DB}"/>
          </ac:spMkLst>
        </pc:spChg>
        <pc:spChg chg="add del mod">
          <ac:chgData name="Willigen, R.F. van der (Rob)" userId="b43bdd62-7b82-48e9-86cd-c7c10e260c14" providerId="ADAL" clId="{7628A57A-4CC1-43E3-A399-371544678D1C}" dt="2023-11-06T19:19:06.093" v="3889"/>
          <ac:spMkLst>
            <pc:docMk/>
            <pc:sldMk cId="2980778430" sldId="2060"/>
            <ac:spMk id="36" creationId="{F9875CC1-9462-0338-C105-0FA032EBE51D}"/>
          </ac:spMkLst>
        </pc:spChg>
        <pc:spChg chg="add del mod">
          <ac:chgData name="Willigen, R.F. van der (Rob)" userId="b43bdd62-7b82-48e9-86cd-c7c10e260c14" providerId="ADAL" clId="{7628A57A-4CC1-43E3-A399-371544678D1C}" dt="2023-11-06T19:19:06.093" v="3889"/>
          <ac:spMkLst>
            <pc:docMk/>
            <pc:sldMk cId="2980778430" sldId="2060"/>
            <ac:spMk id="37" creationId="{832F04FC-629D-A81A-B16B-648A55191308}"/>
          </ac:spMkLst>
        </pc:spChg>
        <pc:spChg chg="add del mod">
          <ac:chgData name="Willigen, R.F. van der (Rob)" userId="b43bdd62-7b82-48e9-86cd-c7c10e260c14" providerId="ADAL" clId="{7628A57A-4CC1-43E3-A399-371544678D1C}" dt="2023-11-06T19:19:06.093" v="3889"/>
          <ac:spMkLst>
            <pc:docMk/>
            <pc:sldMk cId="2980778430" sldId="2060"/>
            <ac:spMk id="38" creationId="{9A335B08-90E3-04D1-BA6D-B0F7BEDA5557}"/>
          </ac:spMkLst>
        </pc:spChg>
        <pc:spChg chg="add del mod">
          <ac:chgData name="Willigen, R.F. van der (Rob)" userId="b43bdd62-7b82-48e9-86cd-c7c10e260c14" providerId="ADAL" clId="{7628A57A-4CC1-43E3-A399-371544678D1C}" dt="2023-11-06T19:19:06.093" v="3889"/>
          <ac:spMkLst>
            <pc:docMk/>
            <pc:sldMk cId="2980778430" sldId="2060"/>
            <ac:spMk id="39" creationId="{1305EAB2-80E9-31B7-C054-ABC8A920E140}"/>
          </ac:spMkLst>
        </pc:spChg>
        <pc:spChg chg="add del mod">
          <ac:chgData name="Willigen, R.F. van der (Rob)" userId="b43bdd62-7b82-48e9-86cd-c7c10e260c14" providerId="ADAL" clId="{7628A57A-4CC1-43E3-A399-371544678D1C}" dt="2023-11-06T19:19:06.093" v="3889"/>
          <ac:spMkLst>
            <pc:docMk/>
            <pc:sldMk cId="2980778430" sldId="2060"/>
            <ac:spMk id="40" creationId="{F53D01B8-EE11-DFF5-5890-7E4651E14509}"/>
          </ac:spMkLst>
        </pc:spChg>
        <pc:spChg chg="add del mod">
          <ac:chgData name="Willigen, R.F. van der (Rob)" userId="b43bdd62-7b82-48e9-86cd-c7c10e260c14" providerId="ADAL" clId="{7628A57A-4CC1-43E3-A399-371544678D1C}" dt="2023-11-06T19:19:06.093" v="3889"/>
          <ac:spMkLst>
            <pc:docMk/>
            <pc:sldMk cId="2980778430" sldId="2060"/>
            <ac:spMk id="41" creationId="{9CAA9B14-EB71-7DF3-8296-1934A1B471EE}"/>
          </ac:spMkLst>
        </pc:spChg>
        <pc:spChg chg="add del mod">
          <ac:chgData name="Willigen, R.F. van der (Rob)" userId="b43bdd62-7b82-48e9-86cd-c7c10e260c14" providerId="ADAL" clId="{7628A57A-4CC1-43E3-A399-371544678D1C}" dt="2023-11-06T19:19:06.093" v="3889"/>
          <ac:spMkLst>
            <pc:docMk/>
            <pc:sldMk cId="2980778430" sldId="2060"/>
            <ac:spMk id="42" creationId="{3F44FA5C-1F64-BFFD-1FF3-362678BA0746}"/>
          </ac:spMkLst>
        </pc:spChg>
        <pc:spChg chg="add del mod">
          <ac:chgData name="Willigen, R.F. van der (Rob)" userId="b43bdd62-7b82-48e9-86cd-c7c10e260c14" providerId="ADAL" clId="{7628A57A-4CC1-43E3-A399-371544678D1C}" dt="2023-11-06T19:19:06.093" v="3889"/>
          <ac:spMkLst>
            <pc:docMk/>
            <pc:sldMk cId="2980778430" sldId="2060"/>
            <ac:spMk id="43" creationId="{71A5D158-C75F-C2DB-D0C4-31A1DF952D04}"/>
          </ac:spMkLst>
        </pc:spChg>
        <pc:spChg chg="add del mod">
          <ac:chgData name="Willigen, R.F. van der (Rob)" userId="b43bdd62-7b82-48e9-86cd-c7c10e260c14" providerId="ADAL" clId="{7628A57A-4CC1-43E3-A399-371544678D1C}" dt="2023-11-06T19:19:06.093" v="3889"/>
          <ac:spMkLst>
            <pc:docMk/>
            <pc:sldMk cId="2980778430" sldId="2060"/>
            <ac:spMk id="44" creationId="{A379683D-774A-7E68-26C7-1F8180E94B09}"/>
          </ac:spMkLst>
        </pc:spChg>
        <pc:spChg chg="add del mod">
          <ac:chgData name="Willigen, R.F. van der (Rob)" userId="b43bdd62-7b82-48e9-86cd-c7c10e260c14" providerId="ADAL" clId="{7628A57A-4CC1-43E3-A399-371544678D1C}" dt="2023-11-06T19:19:06.093" v="3889"/>
          <ac:spMkLst>
            <pc:docMk/>
            <pc:sldMk cId="2980778430" sldId="2060"/>
            <ac:spMk id="45" creationId="{2EA27006-EF36-5592-015F-9781D567BE51}"/>
          </ac:spMkLst>
        </pc:spChg>
        <pc:spChg chg="add del mod">
          <ac:chgData name="Willigen, R.F. van der (Rob)" userId="b43bdd62-7b82-48e9-86cd-c7c10e260c14" providerId="ADAL" clId="{7628A57A-4CC1-43E3-A399-371544678D1C}" dt="2023-11-06T19:19:06.093" v="3889"/>
          <ac:spMkLst>
            <pc:docMk/>
            <pc:sldMk cId="2980778430" sldId="2060"/>
            <ac:spMk id="46" creationId="{C243C709-4947-D0EB-CABB-4A769481E6B8}"/>
          </ac:spMkLst>
        </pc:spChg>
        <pc:spChg chg="add del mod">
          <ac:chgData name="Willigen, R.F. van der (Rob)" userId="b43bdd62-7b82-48e9-86cd-c7c10e260c14" providerId="ADAL" clId="{7628A57A-4CC1-43E3-A399-371544678D1C}" dt="2023-11-06T19:19:06.093" v="3889"/>
          <ac:spMkLst>
            <pc:docMk/>
            <pc:sldMk cId="2980778430" sldId="2060"/>
            <ac:spMk id="47" creationId="{F4B565CF-814D-881F-FA35-373B208BED45}"/>
          </ac:spMkLst>
        </pc:spChg>
        <pc:spChg chg="add del mod">
          <ac:chgData name="Willigen, R.F. van der (Rob)" userId="b43bdd62-7b82-48e9-86cd-c7c10e260c14" providerId="ADAL" clId="{7628A57A-4CC1-43E3-A399-371544678D1C}" dt="2023-11-06T19:19:06.093" v="3889"/>
          <ac:spMkLst>
            <pc:docMk/>
            <pc:sldMk cId="2980778430" sldId="2060"/>
            <ac:spMk id="48" creationId="{D677C8E4-8DC0-0FCC-52DB-AF3E19AC1913}"/>
          </ac:spMkLst>
        </pc:spChg>
        <pc:spChg chg="add del mod">
          <ac:chgData name="Willigen, R.F. van der (Rob)" userId="b43bdd62-7b82-48e9-86cd-c7c10e260c14" providerId="ADAL" clId="{7628A57A-4CC1-43E3-A399-371544678D1C}" dt="2023-11-06T19:19:06.093" v="3889"/>
          <ac:spMkLst>
            <pc:docMk/>
            <pc:sldMk cId="2980778430" sldId="2060"/>
            <ac:spMk id="49" creationId="{A56BF890-AEDA-7135-758B-016BCDF4838F}"/>
          </ac:spMkLst>
        </pc:spChg>
        <pc:spChg chg="add del mod">
          <ac:chgData name="Willigen, R.F. van der (Rob)" userId="b43bdd62-7b82-48e9-86cd-c7c10e260c14" providerId="ADAL" clId="{7628A57A-4CC1-43E3-A399-371544678D1C}" dt="2023-11-06T19:19:06.093" v="3889"/>
          <ac:spMkLst>
            <pc:docMk/>
            <pc:sldMk cId="2980778430" sldId="2060"/>
            <ac:spMk id="50" creationId="{217E3206-CCD7-522D-CB64-165BC75B07CE}"/>
          </ac:spMkLst>
        </pc:spChg>
        <pc:spChg chg="add del mod">
          <ac:chgData name="Willigen, R.F. van der (Rob)" userId="b43bdd62-7b82-48e9-86cd-c7c10e260c14" providerId="ADAL" clId="{7628A57A-4CC1-43E3-A399-371544678D1C}" dt="2023-11-06T19:19:06.093" v="3889"/>
          <ac:spMkLst>
            <pc:docMk/>
            <pc:sldMk cId="2980778430" sldId="2060"/>
            <ac:spMk id="51" creationId="{9BBFA136-5389-5C77-5EE4-C87F93F2B04B}"/>
          </ac:spMkLst>
        </pc:spChg>
        <pc:spChg chg="add del mod">
          <ac:chgData name="Willigen, R.F. van der (Rob)" userId="b43bdd62-7b82-48e9-86cd-c7c10e260c14" providerId="ADAL" clId="{7628A57A-4CC1-43E3-A399-371544678D1C}" dt="2023-11-06T19:19:06.093" v="3889"/>
          <ac:spMkLst>
            <pc:docMk/>
            <pc:sldMk cId="2980778430" sldId="2060"/>
            <ac:spMk id="52" creationId="{32CBA326-30FA-B29F-7A89-ACF8AECC1F53}"/>
          </ac:spMkLst>
        </pc:spChg>
        <pc:spChg chg="add del mod">
          <ac:chgData name="Willigen, R.F. van der (Rob)" userId="b43bdd62-7b82-48e9-86cd-c7c10e260c14" providerId="ADAL" clId="{7628A57A-4CC1-43E3-A399-371544678D1C}" dt="2023-11-06T19:19:06.093" v="3889"/>
          <ac:spMkLst>
            <pc:docMk/>
            <pc:sldMk cId="2980778430" sldId="2060"/>
            <ac:spMk id="53" creationId="{3BFDC2B8-FC46-FC02-CED6-40C997B707DF}"/>
          </ac:spMkLst>
        </pc:spChg>
        <pc:spChg chg="add del mod">
          <ac:chgData name="Willigen, R.F. van der (Rob)" userId="b43bdd62-7b82-48e9-86cd-c7c10e260c14" providerId="ADAL" clId="{7628A57A-4CC1-43E3-A399-371544678D1C}" dt="2023-11-06T19:19:06.093" v="3889"/>
          <ac:spMkLst>
            <pc:docMk/>
            <pc:sldMk cId="2980778430" sldId="2060"/>
            <ac:spMk id="54" creationId="{C8D97663-D16C-A34A-C0B2-6C503C3F6355}"/>
          </ac:spMkLst>
        </pc:spChg>
        <pc:spChg chg="add del mod">
          <ac:chgData name="Willigen, R.F. van der (Rob)" userId="b43bdd62-7b82-48e9-86cd-c7c10e260c14" providerId="ADAL" clId="{7628A57A-4CC1-43E3-A399-371544678D1C}" dt="2023-11-06T19:19:06.093" v="3889"/>
          <ac:spMkLst>
            <pc:docMk/>
            <pc:sldMk cId="2980778430" sldId="2060"/>
            <ac:spMk id="55" creationId="{D283F92C-B7AD-C937-2BC8-AC3E13C68912}"/>
          </ac:spMkLst>
        </pc:spChg>
        <pc:spChg chg="add del mod">
          <ac:chgData name="Willigen, R.F. van der (Rob)" userId="b43bdd62-7b82-48e9-86cd-c7c10e260c14" providerId="ADAL" clId="{7628A57A-4CC1-43E3-A399-371544678D1C}" dt="2023-11-06T19:19:06.093" v="3889"/>
          <ac:spMkLst>
            <pc:docMk/>
            <pc:sldMk cId="2980778430" sldId="2060"/>
            <ac:spMk id="56" creationId="{0E1BECE2-5EC4-0B0F-BBB0-AC535DE50ED6}"/>
          </ac:spMkLst>
        </pc:spChg>
        <pc:spChg chg="add del mod">
          <ac:chgData name="Willigen, R.F. van der (Rob)" userId="b43bdd62-7b82-48e9-86cd-c7c10e260c14" providerId="ADAL" clId="{7628A57A-4CC1-43E3-A399-371544678D1C}" dt="2023-11-06T19:19:06.093" v="3889"/>
          <ac:spMkLst>
            <pc:docMk/>
            <pc:sldMk cId="2980778430" sldId="2060"/>
            <ac:spMk id="57" creationId="{104F015A-7FF5-A14E-DE3D-8ECDBD791890}"/>
          </ac:spMkLst>
        </pc:spChg>
        <pc:spChg chg="add del mod">
          <ac:chgData name="Willigen, R.F. van der (Rob)" userId="b43bdd62-7b82-48e9-86cd-c7c10e260c14" providerId="ADAL" clId="{7628A57A-4CC1-43E3-A399-371544678D1C}" dt="2023-11-06T19:19:06.093" v="3889"/>
          <ac:spMkLst>
            <pc:docMk/>
            <pc:sldMk cId="2980778430" sldId="2060"/>
            <ac:spMk id="58" creationId="{5C7034D9-C460-E6BB-C261-CCFA1E08416B}"/>
          </ac:spMkLst>
        </pc:spChg>
        <pc:spChg chg="add del mod">
          <ac:chgData name="Willigen, R.F. van der (Rob)" userId="b43bdd62-7b82-48e9-86cd-c7c10e260c14" providerId="ADAL" clId="{7628A57A-4CC1-43E3-A399-371544678D1C}" dt="2023-11-06T19:19:06.093" v="3889"/>
          <ac:spMkLst>
            <pc:docMk/>
            <pc:sldMk cId="2980778430" sldId="2060"/>
            <ac:spMk id="59" creationId="{466857A9-1C79-E474-0C7D-C68C74F9CEF4}"/>
          </ac:spMkLst>
        </pc:spChg>
        <pc:spChg chg="add del mod">
          <ac:chgData name="Willigen, R.F. van der (Rob)" userId="b43bdd62-7b82-48e9-86cd-c7c10e260c14" providerId="ADAL" clId="{7628A57A-4CC1-43E3-A399-371544678D1C}" dt="2023-11-06T19:19:06.093" v="3889"/>
          <ac:spMkLst>
            <pc:docMk/>
            <pc:sldMk cId="2980778430" sldId="2060"/>
            <ac:spMk id="60" creationId="{6E2ECCA4-9CA7-414E-836B-1D87DC5531D4}"/>
          </ac:spMkLst>
        </pc:spChg>
        <pc:spChg chg="add del mod">
          <ac:chgData name="Willigen, R.F. van der (Rob)" userId="b43bdd62-7b82-48e9-86cd-c7c10e260c14" providerId="ADAL" clId="{7628A57A-4CC1-43E3-A399-371544678D1C}" dt="2023-11-06T19:19:06.093" v="3889"/>
          <ac:spMkLst>
            <pc:docMk/>
            <pc:sldMk cId="2980778430" sldId="2060"/>
            <ac:spMk id="61" creationId="{D219E678-95CC-3BE7-5D93-53EE52EE8328}"/>
          </ac:spMkLst>
        </pc:spChg>
        <pc:spChg chg="add mod">
          <ac:chgData name="Willigen, R.F. van der (Rob)" userId="b43bdd62-7b82-48e9-86cd-c7c10e260c14" providerId="ADAL" clId="{7628A57A-4CC1-43E3-A399-371544678D1C}" dt="2023-11-06T19:25:08.912" v="3971" actId="1076"/>
          <ac:spMkLst>
            <pc:docMk/>
            <pc:sldMk cId="2980778430" sldId="2060"/>
            <ac:spMk id="67" creationId="{C479BFC7-BB83-A5E9-D145-9CA4C704405C}"/>
          </ac:spMkLst>
        </pc:spChg>
        <pc:spChg chg="add mod">
          <ac:chgData name="Willigen, R.F. van der (Rob)" userId="b43bdd62-7b82-48e9-86cd-c7c10e260c14" providerId="ADAL" clId="{7628A57A-4CC1-43E3-A399-371544678D1C}" dt="2023-11-06T19:24:46.938" v="3967" actId="1076"/>
          <ac:spMkLst>
            <pc:docMk/>
            <pc:sldMk cId="2980778430" sldId="2060"/>
            <ac:spMk id="69" creationId="{F5AEB9C9-02DE-D8BF-6812-1B3DFB9326F7}"/>
          </ac:spMkLst>
        </pc:spChg>
        <pc:graphicFrameChg chg="add del mod">
          <ac:chgData name="Willigen, R.F. van der (Rob)" userId="b43bdd62-7b82-48e9-86cd-c7c10e260c14" providerId="ADAL" clId="{7628A57A-4CC1-43E3-A399-371544678D1C}" dt="2023-11-06T19:19:06.093" v="3889"/>
          <ac:graphicFrameMkLst>
            <pc:docMk/>
            <pc:sldMk cId="2980778430" sldId="2060"/>
            <ac:graphicFrameMk id="3" creationId="{0F67AB48-7215-9506-2722-4A9857FFDC8E}"/>
          </ac:graphicFrameMkLst>
        </pc:graphicFrameChg>
        <pc:graphicFrameChg chg="add del mod">
          <ac:chgData name="Willigen, R.F. van der (Rob)" userId="b43bdd62-7b82-48e9-86cd-c7c10e260c14" providerId="ADAL" clId="{7628A57A-4CC1-43E3-A399-371544678D1C}" dt="2023-11-06T19:19:06.093" v="3889"/>
          <ac:graphicFrameMkLst>
            <pc:docMk/>
            <pc:sldMk cId="2980778430" sldId="2060"/>
            <ac:graphicFrameMk id="5" creationId="{1DD11788-5229-A490-9938-8CD91F8BE46D}"/>
          </ac:graphicFrameMkLst>
        </pc:graphicFrameChg>
        <pc:graphicFrameChg chg="add del mod">
          <ac:chgData name="Willigen, R.F. van der (Rob)" userId="b43bdd62-7b82-48e9-86cd-c7c10e260c14" providerId="ADAL" clId="{7628A57A-4CC1-43E3-A399-371544678D1C}" dt="2023-11-06T19:19:06.093" v="3889"/>
          <ac:graphicFrameMkLst>
            <pc:docMk/>
            <pc:sldMk cId="2980778430" sldId="2060"/>
            <ac:graphicFrameMk id="6" creationId="{10284DFE-3F13-17E4-DB57-2BF65AEEC847}"/>
          </ac:graphicFrameMkLst>
        </pc:graphicFrameChg>
        <pc:graphicFrameChg chg="add del mod">
          <ac:chgData name="Willigen, R.F. van der (Rob)" userId="b43bdd62-7b82-48e9-86cd-c7c10e260c14" providerId="ADAL" clId="{7628A57A-4CC1-43E3-A399-371544678D1C}" dt="2023-11-06T19:19:06.093" v="3889"/>
          <ac:graphicFrameMkLst>
            <pc:docMk/>
            <pc:sldMk cId="2980778430" sldId="2060"/>
            <ac:graphicFrameMk id="7" creationId="{DF40BF10-BFFC-1F38-3805-15213C50A812}"/>
          </ac:graphicFrameMkLst>
        </pc:graphicFrameChg>
        <pc:graphicFrameChg chg="add del mod">
          <ac:chgData name="Willigen, R.F. van der (Rob)" userId="b43bdd62-7b82-48e9-86cd-c7c10e260c14" providerId="ADAL" clId="{7628A57A-4CC1-43E3-A399-371544678D1C}" dt="2023-11-06T19:19:06.093" v="3889"/>
          <ac:graphicFrameMkLst>
            <pc:docMk/>
            <pc:sldMk cId="2980778430" sldId="2060"/>
            <ac:graphicFrameMk id="8" creationId="{B3051881-7654-D20F-C102-A4D3AE6B5B44}"/>
          </ac:graphicFrameMkLst>
        </pc:graphicFrameChg>
        <pc:graphicFrameChg chg="add del mod">
          <ac:chgData name="Willigen, R.F. van der (Rob)" userId="b43bdd62-7b82-48e9-86cd-c7c10e260c14" providerId="ADAL" clId="{7628A57A-4CC1-43E3-A399-371544678D1C}" dt="2023-11-06T19:19:06.093" v="3889"/>
          <ac:graphicFrameMkLst>
            <pc:docMk/>
            <pc:sldMk cId="2980778430" sldId="2060"/>
            <ac:graphicFrameMk id="9" creationId="{D97F2465-FAB4-B983-781F-0057B5432708}"/>
          </ac:graphicFrameMkLst>
        </pc:graphicFrameChg>
        <pc:graphicFrameChg chg="add del mod">
          <ac:chgData name="Willigen, R.F. van der (Rob)" userId="b43bdd62-7b82-48e9-86cd-c7c10e260c14" providerId="ADAL" clId="{7628A57A-4CC1-43E3-A399-371544678D1C}" dt="2023-11-06T19:19:06.093" v="3889"/>
          <ac:graphicFrameMkLst>
            <pc:docMk/>
            <pc:sldMk cId="2980778430" sldId="2060"/>
            <ac:graphicFrameMk id="10" creationId="{C17C5D36-407A-1AEC-CE79-4E1E4534C2C1}"/>
          </ac:graphicFrameMkLst>
        </pc:graphicFrameChg>
        <pc:graphicFrameChg chg="add del mod">
          <ac:chgData name="Willigen, R.F. van der (Rob)" userId="b43bdd62-7b82-48e9-86cd-c7c10e260c14" providerId="ADAL" clId="{7628A57A-4CC1-43E3-A399-371544678D1C}" dt="2023-11-06T19:19:06.093" v="3889"/>
          <ac:graphicFrameMkLst>
            <pc:docMk/>
            <pc:sldMk cId="2980778430" sldId="2060"/>
            <ac:graphicFrameMk id="11" creationId="{3A18913C-E15A-68BB-1A2B-4237F5374FC3}"/>
          </ac:graphicFrameMkLst>
        </pc:graphicFrameChg>
        <pc:graphicFrameChg chg="add del mod">
          <ac:chgData name="Willigen, R.F. van der (Rob)" userId="b43bdd62-7b82-48e9-86cd-c7c10e260c14" providerId="ADAL" clId="{7628A57A-4CC1-43E3-A399-371544678D1C}" dt="2023-11-06T19:19:06.093" v="3889"/>
          <ac:graphicFrameMkLst>
            <pc:docMk/>
            <pc:sldMk cId="2980778430" sldId="2060"/>
            <ac:graphicFrameMk id="12" creationId="{A39035AE-5C39-A36B-7692-042A28C77264}"/>
          </ac:graphicFrameMkLst>
        </pc:graphicFrameChg>
        <pc:picChg chg="mod">
          <ac:chgData name="Willigen, R.F. van der (Rob)" userId="b43bdd62-7b82-48e9-86cd-c7c10e260c14" providerId="ADAL" clId="{7628A57A-4CC1-43E3-A399-371544678D1C}" dt="2023-11-06T19:24:56.163" v="3969" actId="1076"/>
          <ac:picMkLst>
            <pc:docMk/>
            <pc:sldMk cId="2980778430" sldId="2060"/>
            <ac:picMk id="4" creationId="{615B9CF4-8011-27AD-63DA-333563528B4E}"/>
          </ac:picMkLst>
        </pc:picChg>
        <pc:picChg chg="add mod">
          <ac:chgData name="Willigen, R.F. van der (Rob)" userId="b43bdd62-7b82-48e9-86cd-c7c10e260c14" providerId="ADAL" clId="{7628A57A-4CC1-43E3-A399-371544678D1C}" dt="2023-11-06T19:25:16.409" v="3972" actId="1076"/>
          <ac:picMkLst>
            <pc:docMk/>
            <pc:sldMk cId="2980778430" sldId="2060"/>
            <ac:picMk id="63" creationId="{0B8FB1BA-D2EA-F0C9-D054-407C7E20AE74}"/>
          </ac:picMkLst>
        </pc:picChg>
        <pc:picChg chg="add del">
          <ac:chgData name="Willigen, R.F. van der (Rob)" userId="b43bdd62-7b82-48e9-86cd-c7c10e260c14" providerId="ADAL" clId="{7628A57A-4CC1-43E3-A399-371544678D1C}" dt="2023-11-06T19:20:30.662" v="3895" actId="22"/>
          <ac:picMkLst>
            <pc:docMk/>
            <pc:sldMk cId="2980778430" sldId="2060"/>
            <ac:picMk id="65" creationId="{8D88B2BD-31C3-D577-0E1A-3825CD58E7B2}"/>
          </ac:picMkLst>
        </pc:picChg>
        <pc:picChg chg="add mod">
          <ac:chgData name="Willigen, R.F. van der (Rob)" userId="b43bdd62-7b82-48e9-86cd-c7c10e260c14" providerId="ADAL" clId="{7628A57A-4CC1-43E3-A399-371544678D1C}" dt="2023-11-06T19:25:08.912" v="3971" actId="1076"/>
          <ac:picMkLst>
            <pc:docMk/>
            <pc:sldMk cId="2980778430" sldId="2060"/>
            <ac:picMk id="66" creationId="{B7842DD0-DC17-7084-D40E-64B493EFFD1A}"/>
          </ac:picMkLst>
        </pc:picChg>
      </pc:sldChg>
      <pc:sldChg chg="add del">
        <pc:chgData name="Willigen, R.F. van der (Rob)" userId="b43bdd62-7b82-48e9-86cd-c7c10e260c14" providerId="ADAL" clId="{7628A57A-4CC1-43E3-A399-371544678D1C}" dt="2023-11-06T19:18:12.706" v="3883"/>
        <pc:sldMkLst>
          <pc:docMk/>
          <pc:sldMk cId="3747059987" sldId="2060"/>
        </pc:sldMkLst>
      </pc:sldChg>
      <pc:sldChg chg="addSp delSp modSp add mod">
        <pc:chgData name="Willigen, R.F. van der (Rob)" userId="b43bdd62-7b82-48e9-86cd-c7c10e260c14" providerId="ADAL" clId="{7628A57A-4CC1-43E3-A399-371544678D1C}" dt="2023-11-06T19:26:02.345" v="3980" actId="1076"/>
        <pc:sldMkLst>
          <pc:docMk/>
          <pc:sldMk cId="3880183247" sldId="2061"/>
        </pc:sldMkLst>
        <pc:spChg chg="add mod">
          <ac:chgData name="Willigen, R.F. van der (Rob)" userId="b43bdd62-7b82-48e9-86cd-c7c10e260c14" providerId="ADAL" clId="{7628A57A-4CC1-43E3-A399-371544678D1C}" dt="2023-11-06T19:26:02.345" v="3980" actId="1076"/>
          <ac:spMkLst>
            <pc:docMk/>
            <pc:sldMk cId="3880183247" sldId="2061"/>
            <ac:spMk id="6" creationId="{5EA683CC-7423-EF6B-49A8-1ED7CE35F28B}"/>
          </ac:spMkLst>
        </pc:spChg>
        <pc:picChg chg="add mod">
          <ac:chgData name="Willigen, R.F. van der (Rob)" userId="b43bdd62-7b82-48e9-86cd-c7c10e260c14" providerId="ADAL" clId="{7628A57A-4CC1-43E3-A399-371544678D1C}" dt="2023-11-06T19:23:00.040" v="3958" actId="1076"/>
          <ac:picMkLst>
            <pc:docMk/>
            <pc:sldMk cId="3880183247" sldId="2061"/>
            <ac:picMk id="3" creationId="{6DB36362-122C-60F6-8EB3-D486D6CA0D67}"/>
          </ac:picMkLst>
        </pc:picChg>
        <pc:picChg chg="del mod">
          <ac:chgData name="Willigen, R.F. van der (Rob)" userId="b43bdd62-7b82-48e9-86cd-c7c10e260c14" providerId="ADAL" clId="{7628A57A-4CC1-43E3-A399-371544678D1C}" dt="2023-11-06T19:22:24.611" v="3954" actId="478"/>
          <ac:picMkLst>
            <pc:docMk/>
            <pc:sldMk cId="3880183247" sldId="2061"/>
            <ac:picMk id="63" creationId="{0B8FB1BA-D2EA-F0C9-D054-407C7E20AE74}"/>
          </ac:picMkLst>
        </pc:picChg>
      </pc:sldChg>
      <pc:sldChg chg="addSp delSp modSp add del mod">
        <pc:chgData name="Willigen, R.F. van der (Rob)" userId="b43bdd62-7b82-48e9-86cd-c7c10e260c14" providerId="ADAL" clId="{7628A57A-4CC1-43E3-A399-371544678D1C}" dt="2023-11-06T19:26:09.559" v="3981" actId="47"/>
        <pc:sldMkLst>
          <pc:docMk/>
          <pc:sldMk cId="1704941429" sldId="2062"/>
        </pc:sldMkLst>
        <pc:picChg chg="add del mod">
          <ac:chgData name="Willigen, R.F. van der (Rob)" userId="b43bdd62-7b82-48e9-86cd-c7c10e260c14" providerId="ADAL" clId="{7628A57A-4CC1-43E3-A399-371544678D1C}" dt="2023-11-06T19:21:26.338" v="3904" actId="21"/>
          <ac:picMkLst>
            <pc:docMk/>
            <pc:sldMk cId="1704941429" sldId="2062"/>
            <ac:picMk id="3" creationId="{CA614460-5DB0-E88D-6BDD-BA1D38EA786C}"/>
          </ac:picMkLst>
        </pc:picChg>
        <pc:picChg chg="del">
          <ac:chgData name="Willigen, R.F. van der (Rob)" userId="b43bdd62-7b82-48e9-86cd-c7c10e260c14" providerId="ADAL" clId="{7628A57A-4CC1-43E3-A399-371544678D1C}" dt="2023-11-06T19:20:36.770" v="3898" actId="478"/>
          <ac:picMkLst>
            <pc:docMk/>
            <pc:sldMk cId="1704941429" sldId="2062"/>
            <ac:picMk id="63" creationId="{0B8FB1BA-D2EA-F0C9-D054-407C7E20AE74}"/>
          </ac:picMkLst>
        </pc:picChg>
      </pc:sldChg>
      <pc:sldMasterChg chg="delSldLayout">
        <pc:chgData name="Willigen, R.F. van der (Rob)" userId="b43bdd62-7b82-48e9-86cd-c7c10e260c14" providerId="ADAL" clId="{7628A57A-4CC1-43E3-A399-371544678D1C}" dt="2023-11-06T13:38:27.104" v="1" actId="47"/>
        <pc:sldMasterMkLst>
          <pc:docMk/>
          <pc:sldMasterMk cId="2600388679" sldId="2147483667"/>
        </pc:sldMasterMkLst>
        <pc:sldLayoutChg chg="del">
          <pc:chgData name="Willigen, R.F. van der (Rob)" userId="b43bdd62-7b82-48e9-86cd-c7c10e260c14" providerId="ADAL" clId="{7628A57A-4CC1-43E3-A399-371544678D1C}" dt="2023-11-06T13:38:27.104" v="1" actId="47"/>
          <pc:sldLayoutMkLst>
            <pc:docMk/>
            <pc:sldMasterMk cId="2600388679" sldId="2147483667"/>
            <pc:sldLayoutMk cId="2065816950" sldId="2147483700"/>
          </pc:sldLayoutMkLst>
        </pc:sldLayoutChg>
      </pc:sldMasterChg>
      <pc:sldMasterChg chg="delSldLayout">
        <pc:chgData name="Willigen, R.F. van der (Rob)" userId="b43bdd62-7b82-48e9-86cd-c7c10e260c14" providerId="ADAL" clId="{7628A57A-4CC1-43E3-A399-371544678D1C}" dt="2023-11-06T13:39:07.456" v="6" actId="47"/>
        <pc:sldMasterMkLst>
          <pc:docMk/>
          <pc:sldMasterMk cId="1744856998" sldId="2147483701"/>
        </pc:sldMasterMkLst>
        <pc:sldLayoutChg chg="del">
          <pc:chgData name="Willigen, R.F. van der (Rob)" userId="b43bdd62-7b82-48e9-86cd-c7c10e260c14" providerId="ADAL" clId="{7628A57A-4CC1-43E3-A399-371544678D1C}" dt="2023-11-06T13:39:07.456" v="6" actId="47"/>
          <pc:sldLayoutMkLst>
            <pc:docMk/>
            <pc:sldMasterMk cId="1744856998" sldId="2147483701"/>
            <pc:sldLayoutMk cId="3435960555" sldId="2147483713"/>
          </pc:sldLayoutMkLst>
        </pc:sldLayoutChg>
      </pc:sldMasterChg>
    </pc:docChg>
  </pc:docChgLst>
  <pc:docChgLst>
    <pc:chgData name="Willigen, R.F. van der (Rob)" userId="b43bdd62-7b82-48e9-86cd-c7c10e260c14" providerId="ADAL" clId="{0B11E579-70FF-4B8E-944F-53419B9B8339}"/>
    <pc:docChg chg="undo custSel addSld delSld modSld sldOrd">
      <pc:chgData name="Willigen, R.F. van der (Rob)" userId="b43bdd62-7b82-48e9-86cd-c7c10e260c14" providerId="ADAL" clId="{0B11E579-70FF-4B8E-944F-53419B9B8339}" dt="2023-05-10T11:19:30.675" v="513"/>
      <pc:docMkLst>
        <pc:docMk/>
      </pc:docMkLst>
      <pc:sldChg chg="add ord">
        <pc:chgData name="Willigen, R.F. van der (Rob)" userId="b43bdd62-7b82-48e9-86cd-c7c10e260c14" providerId="ADAL" clId="{0B11E579-70FF-4B8E-944F-53419B9B8339}" dt="2023-05-10T11:19:30.675" v="513"/>
        <pc:sldMkLst>
          <pc:docMk/>
          <pc:sldMk cId="3896798900" sldId="332"/>
        </pc:sldMkLst>
      </pc:sldChg>
      <pc:sldChg chg="del">
        <pc:chgData name="Willigen, R.F. van der (Rob)" userId="b43bdd62-7b82-48e9-86cd-c7c10e260c14" providerId="ADAL" clId="{0B11E579-70FF-4B8E-944F-53419B9B8339}" dt="2023-05-10T11:12:13.729" v="486" actId="47"/>
        <pc:sldMkLst>
          <pc:docMk/>
          <pc:sldMk cId="1043646486" sldId="712"/>
        </pc:sldMkLst>
      </pc:sldChg>
      <pc:sldChg chg="del">
        <pc:chgData name="Willigen, R.F. van der (Rob)" userId="b43bdd62-7b82-48e9-86cd-c7c10e260c14" providerId="ADAL" clId="{0B11E579-70FF-4B8E-944F-53419B9B8339}" dt="2023-05-10T10:25:10.106" v="102" actId="47"/>
        <pc:sldMkLst>
          <pc:docMk/>
          <pc:sldMk cId="2865494874" sldId="1178"/>
        </pc:sldMkLst>
      </pc:sldChg>
      <pc:sldChg chg="delSp modSp add mod ord">
        <pc:chgData name="Willigen, R.F. van der (Rob)" userId="b43bdd62-7b82-48e9-86cd-c7c10e260c14" providerId="ADAL" clId="{0B11E579-70FF-4B8E-944F-53419B9B8339}" dt="2023-05-10T10:44:19.326" v="282"/>
        <pc:sldMkLst>
          <pc:docMk/>
          <pc:sldMk cId="4107736301" sldId="1414"/>
        </pc:sldMkLst>
        <pc:spChg chg="del">
          <ac:chgData name="Willigen, R.F. van der (Rob)" userId="b43bdd62-7b82-48e9-86cd-c7c10e260c14" providerId="ADAL" clId="{0B11E579-70FF-4B8E-944F-53419B9B8339}" dt="2023-05-10T10:43:26.005" v="277" actId="478"/>
          <ac:spMkLst>
            <pc:docMk/>
            <pc:sldMk cId="4107736301" sldId="1414"/>
            <ac:spMk id="19" creationId="{B1F046D0-FEFA-0C40-BC49-F3FA71044851}"/>
          </ac:spMkLst>
        </pc:spChg>
        <pc:picChg chg="mod modCrop">
          <ac:chgData name="Willigen, R.F. van der (Rob)" userId="b43bdd62-7b82-48e9-86cd-c7c10e260c14" providerId="ADAL" clId="{0B11E579-70FF-4B8E-944F-53419B9B8339}" dt="2023-05-10T10:43:51.460" v="280" actId="1076"/>
          <ac:picMkLst>
            <pc:docMk/>
            <pc:sldMk cId="4107736301" sldId="1414"/>
            <ac:picMk id="8" creationId="{196E9E5B-44BB-0F4A-BA93-23D0045279AC}"/>
          </ac:picMkLst>
        </pc:picChg>
      </pc:sldChg>
      <pc:sldChg chg="delSp modSp add mod">
        <pc:chgData name="Willigen, R.F. van der (Rob)" userId="b43bdd62-7b82-48e9-86cd-c7c10e260c14" providerId="ADAL" clId="{0B11E579-70FF-4B8E-944F-53419B9B8339}" dt="2023-05-10T10:42:39.787" v="275" actId="1076"/>
        <pc:sldMkLst>
          <pc:docMk/>
          <pc:sldMk cId="1780487310" sldId="1416"/>
        </pc:sldMkLst>
        <pc:spChg chg="del">
          <ac:chgData name="Willigen, R.F. van der (Rob)" userId="b43bdd62-7b82-48e9-86cd-c7c10e260c14" providerId="ADAL" clId="{0B11E579-70FF-4B8E-944F-53419B9B8339}" dt="2023-05-10T10:42:22.149" v="269" actId="478"/>
          <ac:spMkLst>
            <pc:docMk/>
            <pc:sldMk cId="1780487310" sldId="1416"/>
            <ac:spMk id="19" creationId="{B1F046D0-FEFA-0C40-BC49-F3FA71044851}"/>
          </ac:spMkLst>
        </pc:spChg>
        <pc:picChg chg="mod">
          <ac:chgData name="Willigen, R.F. van der (Rob)" userId="b43bdd62-7b82-48e9-86cd-c7c10e260c14" providerId="ADAL" clId="{0B11E579-70FF-4B8E-944F-53419B9B8339}" dt="2023-05-10T10:42:28.753" v="272" actId="1076"/>
          <ac:picMkLst>
            <pc:docMk/>
            <pc:sldMk cId="1780487310" sldId="1416"/>
            <ac:picMk id="2" creationId="{7D471EAC-10EF-534B-80E7-31869E001671}"/>
          </ac:picMkLst>
        </pc:picChg>
        <pc:picChg chg="mod">
          <ac:chgData name="Willigen, R.F. van der (Rob)" userId="b43bdd62-7b82-48e9-86cd-c7c10e260c14" providerId="ADAL" clId="{0B11E579-70FF-4B8E-944F-53419B9B8339}" dt="2023-05-10T10:42:37.042" v="274" actId="14100"/>
          <ac:picMkLst>
            <pc:docMk/>
            <pc:sldMk cId="1780487310" sldId="1416"/>
            <ac:picMk id="3" creationId="{90EA1C35-0E0F-AC46-9764-E8F14AA83B18}"/>
          </ac:picMkLst>
        </pc:picChg>
        <pc:picChg chg="mod">
          <ac:chgData name="Willigen, R.F. van der (Rob)" userId="b43bdd62-7b82-48e9-86cd-c7c10e260c14" providerId="ADAL" clId="{0B11E579-70FF-4B8E-944F-53419B9B8339}" dt="2023-05-10T10:42:39.787" v="275" actId="1076"/>
          <ac:picMkLst>
            <pc:docMk/>
            <pc:sldMk cId="1780487310" sldId="1416"/>
            <ac:picMk id="4" creationId="{A2C9099E-6FD9-B44A-91B7-37B621E44C52}"/>
          </ac:picMkLst>
        </pc:picChg>
      </pc:sldChg>
      <pc:sldChg chg="delSp modSp add mod">
        <pc:chgData name="Willigen, R.F. van der (Rob)" userId="b43bdd62-7b82-48e9-86cd-c7c10e260c14" providerId="ADAL" clId="{0B11E579-70FF-4B8E-944F-53419B9B8339}" dt="2023-05-10T10:45:19.227" v="287" actId="1076"/>
        <pc:sldMkLst>
          <pc:docMk/>
          <pc:sldMk cId="77957718" sldId="1433"/>
        </pc:sldMkLst>
        <pc:spChg chg="del">
          <ac:chgData name="Willigen, R.F. van der (Rob)" userId="b43bdd62-7b82-48e9-86cd-c7c10e260c14" providerId="ADAL" clId="{0B11E579-70FF-4B8E-944F-53419B9B8339}" dt="2023-05-10T10:45:04.196" v="284" actId="478"/>
          <ac:spMkLst>
            <pc:docMk/>
            <pc:sldMk cId="77957718" sldId="1433"/>
            <ac:spMk id="19" creationId="{B1F046D0-FEFA-0C40-BC49-F3FA71044851}"/>
          </ac:spMkLst>
        </pc:spChg>
        <pc:picChg chg="mod">
          <ac:chgData name="Willigen, R.F. van der (Rob)" userId="b43bdd62-7b82-48e9-86cd-c7c10e260c14" providerId="ADAL" clId="{0B11E579-70FF-4B8E-944F-53419B9B8339}" dt="2023-05-10T10:45:19.227" v="287" actId="1076"/>
          <ac:picMkLst>
            <pc:docMk/>
            <pc:sldMk cId="77957718" sldId="1433"/>
            <ac:picMk id="9" creationId="{2C6F8F63-37E4-C94F-BAB9-34CB1483AF51}"/>
          </ac:picMkLst>
        </pc:picChg>
      </pc:sldChg>
      <pc:sldChg chg="delSp modSp mod">
        <pc:chgData name="Willigen, R.F. van der (Rob)" userId="b43bdd62-7b82-48e9-86cd-c7c10e260c14" providerId="ADAL" clId="{0B11E579-70FF-4B8E-944F-53419B9B8339}" dt="2023-05-10T10:54:31.506" v="385" actId="1076"/>
        <pc:sldMkLst>
          <pc:docMk/>
          <pc:sldMk cId="1984297888" sldId="1442"/>
        </pc:sldMkLst>
        <pc:spChg chg="mod">
          <ac:chgData name="Willigen, R.F. van der (Rob)" userId="b43bdd62-7b82-48e9-86cd-c7c10e260c14" providerId="ADAL" clId="{0B11E579-70FF-4B8E-944F-53419B9B8339}" dt="2023-05-10T10:53:50.291" v="373" actId="20577"/>
          <ac:spMkLst>
            <pc:docMk/>
            <pc:sldMk cId="1984297888" sldId="1442"/>
            <ac:spMk id="9" creationId="{DCF75DED-01AD-4C8C-B935-5C20165011A7}"/>
          </ac:spMkLst>
        </pc:spChg>
        <pc:picChg chg="mod">
          <ac:chgData name="Willigen, R.F. van der (Rob)" userId="b43bdd62-7b82-48e9-86cd-c7c10e260c14" providerId="ADAL" clId="{0B11E579-70FF-4B8E-944F-53419B9B8339}" dt="2023-05-10T10:54:27.012" v="382" actId="1076"/>
          <ac:picMkLst>
            <pc:docMk/>
            <pc:sldMk cId="1984297888" sldId="1442"/>
            <ac:picMk id="3" creationId="{C49E3F10-63F5-E04B-B7BC-59950FB1EF13}"/>
          </ac:picMkLst>
        </pc:picChg>
        <pc:picChg chg="mod">
          <ac:chgData name="Willigen, R.F. van der (Rob)" userId="b43bdd62-7b82-48e9-86cd-c7c10e260c14" providerId="ADAL" clId="{0B11E579-70FF-4B8E-944F-53419B9B8339}" dt="2023-05-10T10:54:31.506" v="385" actId="1076"/>
          <ac:picMkLst>
            <pc:docMk/>
            <pc:sldMk cId="1984297888" sldId="1442"/>
            <ac:picMk id="5" creationId="{BB943C2E-A7C5-7847-AB31-46408827F137}"/>
          </ac:picMkLst>
        </pc:picChg>
        <pc:picChg chg="del mod">
          <ac:chgData name="Willigen, R.F. van der (Rob)" userId="b43bdd62-7b82-48e9-86cd-c7c10e260c14" providerId="ADAL" clId="{0B11E579-70FF-4B8E-944F-53419B9B8339}" dt="2023-05-10T10:54:02.450" v="377" actId="478"/>
          <ac:picMkLst>
            <pc:docMk/>
            <pc:sldMk cId="1984297888" sldId="1442"/>
            <ac:picMk id="6" creationId="{B7542CA2-F60F-3E4F-B1EF-50341AC95067}"/>
          </ac:picMkLst>
        </pc:picChg>
      </pc:sldChg>
      <pc:sldChg chg="addSp delSp modSp mod">
        <pc:chgData name="Willigen, R.F. van der (Rob)" userId="b43bdd62-7b82-48e9-86cd-c7c10e260c14" providerId="ADAL" clId="{0B11E579-70FF-4B8E-944F-53419B9B8339}" dt="2023-05-10T10:41:06.339" v="267" actId="14100"/>
        <pc:sldMkLst>
          <pc:docMk/>
          <pc:sldMk cId="454509505" sldId="1445"/>
        </pc:sldMkLst>
        <pc:spChg chg="del mod">
          <ac:chgData name="Willigen, R.F. van der (Rob)" userId="b43bdd62-7b82-48e9-86cd-c7c10e260c14" providerId="ADAL" clId="{0B11E579-70FF-4B8E-944F-53419B9B8339}" dt="2023-05-10T10:13:42.706" v="37" actId="478"/>
          <ac:spMkLst>
            <pc:docMk/>
            <pc:sldMk cId="454509505" sldId="1445"/>
            <ac:spMk id="2" creationId="{23CA6633-AFF2-F142-9EDE-FF8D202F93A2}"/>
          </ac:spMkLst>
        </pc:spChg>
        <pc:spChg chg="del mod">
          <ac:chgData name="Willigen, R.F. van der (Rob)" userId="b43bdd62-7b82-48e9-86cd-c7c10e260c14" providerId="ADAL" clId="{0B11E579-70FF-4B8E-944F-53419B9B8339}" dt="2023-05-10T10:14:46.666" v="44" actId="478"/>
          <ac:spMkLst>
            <pc:docMk/>
            <pc:sldMk cId="454509505" sldId="1445"/>
            <ac:spMk id="6" creationId="{4BF33E0F-0D31-4534-BA0F-301A70A7148E}"/>
          </ac:spMkLst>
        </pc:spChg>
        <pc:spChg chg="add mod">
          <ac:chgData name="Willigen, R.F. van der (Rob)" userId="b43bdd62-7b82-48e9-86cd-c7c10e260c14" providerId="ADAL" clId="{0B11E579-70FF-4B8E-944F-53419B9B8339}" dt="2023-05-10T10:14:17.378" v="41" actId="1076"/>
          <ac:spMkLst>
            <pc:docMk/>
            <pc:sldMk cId="454509505" sldId="1445"/>
            <ac:spMk id="8" creationId="{E25B652B-9235-2343-B93F-585C33984404}"/>
          </ac:spMkLst>
        </pc:spChg>
        <pc:spChg chg="mod">
          <ac:chgData name="Willigen, R.F. van der (Rob)" userId="b43bdd62-7b82-48e9-86cd-c7c10e260c14" providerId="ADAL" clId="{0B11E579-70FF-4B8E-944F-53419B9B8339}" dt="2023-05-10T10:41:06.339" v="267" actId="14100"/>
          <ac:spMkLst>
            <pc:docMk/>
            <pc:sldMk cId="454509505" sldId="1445"/>
            <ac:spMk id="11" creationId="{FA0B4F31-DD84-46B1-AF5E-F3EEF4B3B3C0}"/>
          </ac:spMkLst>
        </pc:spChg>
        <pc:spChg chg="add del mod">
          <ac:chgData name="Willigen, R.F. van der (Rob)" userId="b43bdd62-7b82-48e9-86cd-c7c10e260c14" providerId="ADAL" clId="{0B11E579-70FF-4B8E-944F-53419B9B8339}" dt="2023-05-10T10:15:04.981" v="48"/>
          <ac:spMkLst>
            <pc:docMk/>
            <pc:sldMk cId="454509505" sldId="1445"/>
            <ac:spMk id="12" creationId="{BCC6BCE5-5786-45A8-D2FD-6B9329E24C3C}"/>
          </ac:spMkLst>
        </pc:spChg>
        <pc:picChg chg="del">
          <ac:chgData name="Willigen, R.F. van der (Rob)" userId="b43bdd62-7b82-48e9-86cd-c7c10e260c14" providerId="ADAL" clId="{0B11E579-70FF-4B8E-944F-53419B9B8339}" dt="2023-05-10T10:13:37.681" v="35" actId="478"/>
          <ac:picMkLst>
            <pc:docMk/>
            <pc:sldMk cId="454509505" sldId="1445"/>
            <ac:picMk id="7" creationId="{169A303E-7F2F-13B2-C923-F774ED98D205}"/>
          </ac:picMkLst>
        </pc:picChg>
        <pc:picChg chg="del">
          <ac:chgData name="Willigen, R.F. van der (Rob)" userId="b43bdd62-7b82-48e9-86cd-c7c10e260c14" providerId="ADAL" clId="{0B11E579-70FF-4B8E-944F-53419B9B8339}" dt="2023-05-10T10:14:36.466" v="43" actId="478"/>
          <ac:picMkLst>
            <pc:docMk/>
            <pc:sldMk cId="454509505" sldId="1445"/>
            <ac:picMk id="9" creationId="{28D2CB94-8819-4586-BCB3-2B8035A79FAE}"/>
          </ac:picMkLst>
        </pc:picChg>
        <pc:picChg chg="add mod">
          <ac:chgData name="Willigen, R.F. van der (Rob)" userId="b43bdd62-7b82-48e9-86cd-c7c10e260c14" providerId="ADAL" clId="{0B11E579-70FF-4B8E-944F-53419B9B8339}" dt="2023-05-10T10:14:19.650" v="42" actId="1076"/>
          <ac:picMkLst>
            <pc:docMk/>
            <pc:sldMk cId="454509505" sldId="1445"/>
            <ac:picMk id="10" creationId="{151C03E5-7824-2969-7FC7-4D3F54290209}"/>
          </ac:picMkLst>
        </pc:picChg>
        <pc:picChg chg="add del mod">
          <ac:chgData name="Willigen, R.F. van der (Rob)" userId="b43bdd62-7b82-48e9-86cd-c7c10e260c14" providerId="ADAL" clId="{0B11E579-70FF-4B8E-944F-53419B9B8339}" dt="2023-05-10T10:15:04.981" v="48"/>
          <ac:picMkLst>
            <pc:docMk/>
            <pc:sldMk cId="454509505" sldId="1445"/>
            <ac:picMk id="13" creationId="{4A61EA16-01F1-0126-FDBE-4B9DEC777D99}"/>
          </ac:picMkLst>
        </pc:picChg>
      </pc:sldChg>
      <pc:sldChg chg="delSp mod">
        <pc:chgData name="Willigen, R.F. van der (Rob)" userId="b43bdd62-7b82-48e9-86cd-c7c10e260c14" providerId="ADAL" clId="{0B11E579-70FF-4B8E-944F-53419B9B8339}" dt="2023-05-10T10:17:45.282" v="95" actId="478"/>
        <pc:sldMkLst>
          <pc:docMk/>
          <pc:sldMk cId="3609136816" sldId="1739"/>
        </pc:sldMkLst>
        <pc:picChg chg="del">
          <ac:chgData name="Willigen, R.F. van der (Rob)" userId="b43bdd62-7b82-48e9-86cd-c7c10e260c14" providerId="ADAL" clId="{0B11E579-70FF-4B8E-944F-53419B9B8339}" dt="2023-05-10T10:17:45.282" v="95" actId="478"/>
          <ac:picMkLst>
            <pc:docMk/>
            <pc:sldMk cId="3609136816" sldId="1739"/>
            <ac:picMk id="5" creationId="{88CA47DA-3A0E-D871-5EE9-7BB563662E14}"/>
          </ac:picMkLst>
        </pc:picChg>
      </pc:sldChg>
      <pc:sldChg chg="add">
        <pc:chgData name="Willigen, R.F. van der (Rob)" userId="b43bdd62-7b82-48e9-86cd-c7c10e260c14" providerId="ADAL" clId="{0B11E579-70FF-4B8E-944F-53419B9B8339}" dt="2023-05-10T10:47:02.008" v="288"/>
        <pc:sldMkLst>
          <pc:docMk/>
          <pc:sldMk cId="1789916888" sldId="1748"/>
        </pc:sldMkLst>
      </pc:sldChg>
      <pc:sldChg chg="add del">
        <pc:chgData name="Willigen, R.F. van der (Rob)" userId="b43bdd62-7b82-48e9-86cd-c7c10e260c14" providerId="ADAL" clId="{0B11E579-70FF-4B8E-944F-53419B9B8339}" dt="2023-05-10T11:12:11.543" v="485" actId="47"/>
        <pc:sldMkLst>
          <pc:docMk/>
          <pc:sldMk cId="2696831" sldId="1774"/>
        </pc:sldMkLst>
      </pc:sldChg>
      <pc:sldChg chg="del">
        <pc:chgData name="Willigen, R.F. van der (Rob)" userId="b43bdd62-7b82-48e9-86cd-c7c10e260c14" providerId="ADAL" clId="{0B11E579-70FF-4B8E-944F-53419B9B8339}" dt="2023-05-10T11:12:15.665" v="487" actId="47"/>
        <pc:sldMkLst>
          <pc:docMk/>
          <pc:sldMk cId="1075915074" sldId="1780"/>
        </pc:sldMkLst>
      </pc:sldChg>
      <pc:sldChg chg="add ord">
        <pc:chgData name="Willigen, R.F. van der (Rob)" userId="b43bdd62-7b82-48e9-86cd-c7c10e260c14" providerId="ADAL" clId="{0B11E579-70FF-4B8E-944F-53419B9B8339}" dt="2023-05-10T11:19:30.675" v="513"/>
        <pc:sldMkLst>
          <pc:docMk/>
          <pc:sldMk cId="3359085176" sldId="1781"/>
        </pc:sldMkLst>
      </pc:sldChg>
      <pc:sldChg chg="add ord">
        <pc:chgData name="Willigen, R.F. van der (Rob)" userId="b43bdd62-7b82-48e9-86cd-c7c10e260c14" providerId="ADAL" clId="{0B11E579-70FF-4B8E-944F-53419B9B8339}" dt="2023-05-10T11:19:30.675" v="513"/>
        <pc:sldMkLst>
          <pc:docMk/>
          <pc:sldMk cId="2596999988" sldId="1782"/>
        </pc:sldMkLst>
      </pc:sldChg>
      <pc:sldChg chg="add ord setBg">
        <pc:chgData name="Willigen, R.F. van der (Rob)" userId="b43bdd62-7b82-48e9-86cd-c7c10e260c14" providerId="ADAL" clId="{0B11E579-70FF-4B8E-944F-53419B9B8339}" dt="2023-05-10T10:38:00.026" v="105"/>
        <pc:sldMkLst>
          <pc:docMk/>
          <pc:sldMk cId="1420011013" sldId="1808"/>
        </pc:sldMkLst>
      </pc:sldChg>
      <pc:sldChg chg="add ord">
        <pc:chgData name="Willigen, R.F. van der (Rob)" userId="b43bdd62-7b82-48e9-86cd-c7c10e260c14" providerId="ADAL" clId="{0B11E579-70FF-4B8E-944F-53419B9B8339}" dt="2023-05-10T10:24:56.109" v="99" actId="20578"/>
        <pc:sldMkLst>
          <pc:docMk/>
          <pc:sldMk cId="0" sldId="1842"/>
        </pc:sldMkLst>
      </pc:sldChg>
      <pc:sldChg chg="add ord">
        <pc:chgData name="Willigen, R.F. van der (Rob)" userId="b43bdd62-7b82-48e9-86cd-c7c10e260c14" providerId="ADAL" clId="{0B11E579-70FF-4B8E-944F-53419B9B8339}" dt="2023-05-10T10:24:56.109" v="99" actId="20578"/>
        <pc:sldMkLst>
          <pc:docMk/>
          <pc:sldMk cId="1996581022" sldId="1843"/>
        </pc:sldMkLst>
      </pc:sldChg>
      <pc:sldChg chg="add ord">
        <pc:chgData name="Willigen, R.F. van der (Rob)" userId="b43bdd62-7b82-48e9-86cd-c7c10e260c14" providerId="ADAL" clId="{0B11E579-70FF-4B8E-944F-53419B9B8339}" dt="2023-05-10T10:38:55.939" v="149"/>
        <pc:sldMkLst>
          <pc:docMk/>
          <pc:sldMk cId="3383941292" sldId="1860"/>
        </pc:sldMkLst>
      </pc:sldChg>
      <pc:sldChg chg="add">
        <pc:chgData name="Willigen, R.F. van der (Rob)" userId="b43bdd62-7b82-48e9-86cd-c7c10e260c14" providerId="ADAL" clId="{0B11E579-70FF-4B8E-944F-53419B9B8339}" dt="2023-05-10T10:36:48.703" v="103"/>
        <pc:sldMkLst>
          <pc:docMk/>
          <pc:sldMk cId="3569897535" sldId="1874"/>
        </pc:sldMkLst>
      </pc:sldChg>
      <pc:sldChg chg="modSp add mod ord">
        <pc:chgData name="Willigen, R.F. van der (Rob)" userId="b43bdd62-7b82-48e9-86cd-c7c10e260c14" providerId="ADAL" clId="{0B11E579-70FF-4B8E-944F-53419B9B8339}" dt="2023-05-10T10:40:00.283" v="203" actId="207"/>
        <pc:sldMkLst>
          <pc:docMk/>
          <pc:sldMk cId="633711966" sldId="1875"/>
        </pc:sldMkLst>
        <pc:spChg chg="mod">
          <ac:chgData name="Willigen, R.F. van der (Rob)" userId="b43bdd62-7b82-48e9-86cd-c7c10e260c14" providerId="ADAL" clId="{0B11E579-70FF-4B8E-944F-53419B9B8339}" dt="2023-05-10T10:40:00.283" v="203" actId="207"/>
          <ac:spMkLst>
            <pc:docMk/>
            <pc:sldMk cId="633711966" sldId="1875"/>
            <ac:spMk id="4" creationId="{F3EAB210-A0CE-1434-FF2D-87E901C11F8D}"/>
          </ac:spMkLst>
        </pc:spChg>
      </pc:sldChg>
      <pc:sldChg chg="modSp add mod ord">
        <pc:chgData name="Willigen, R.F. van der (Rob)" userId="b43bdd62-7b82-48e9-86cd-c7c10e260c14" providerId="ADAL" clId="{0B11E579-70FF-4B8E-944F-53419B9B8339}" dt="2023-05-10T10:48:42.404" v="352" actId="20577"/>
        <pc:sldMkLst>
          <pc:docMk/>
          <pc:sldMk cId="195793215" sldId="1876"/>
        </pc:sldMkLst>
        <pc:spChg chg="mod">
          <ac:chgData name="Willigen, R.F. van der (Rob)" userId="b43bdd62-7b82-48e9-86cd-c7c10e260c14" providerId="ADAL" clId="{0B11E579-70FF-4B8E-944F-53419B9B8339}" dt="2023-05-10T10:48:42.404" v="352" actId="20577"/>
          <ac:spMkLst>
            <pc:docMk/>
            <pc:sldMk cId="195793215" sldId="1876"/>
            <ac:spMk id="4" creationId="{F3EAB210-A0CE-1434-FF2D-87E901C11F8D}"/>
          </ac:spMkLst>
        </pc:spChg>
      </pc:sldChg>
      <pc:sldChg chg="addSp delSp modSp add mod ord">
        <pc:chgData name="Willigen, R.F. van der (Rob)" userId="b43bdd62-7b82-48e9-86cd-c7c10e260c14" providerId="ADAL" clId="{0B11E579-70FF-4B8E-944F-53419B9B8339}" dt="2023-05-10T11:17:44.491" v="510" actId="1076"/>
        <pc:sldMkLst>
          <pc:docMk/>
          <pc:sldMk cId="640845992" sldId="1877"/>
        </pc:sldMkLst>
        <pc:spChg chg="add del mod">
          <ac:chgData name="Willigen, R.F. van der (Rob)" userId="b43bdd62-7b82-48e9-86cd-c7c10e260c14" providerId="ADAL" clId="{0B11E579-70FF-4B8E-944F-53419B9B8339}" dt="2023-05-10T11:04:08.427" v="451" actId="478"/>
          <ac:spMkLst>
            <pc:docMk/>
            <pc:sldMk cId="640845992" sldId="1877"/>
            <ac:spMk id="6" creationId="{ADFFD334-AE94-3996-4514-148191A7CB77}"/>
          </ac:spMkLst>
        </pc:spChg>
        <pc:spChg chg="add mod">
          <ac:chgData name="Willigen, R.F. van der (Rob)" userId="b43bdd62-7b82-48e9-86cd-c7c10e260c14" providerId="ADAL" clId="{0B11E579-70FF-4B8E-944F-53419B9B8339}" dt="2023-05-10T11:04:37.740" v="461" actId="14100"/>
          <ac:spMkLst>
            <pc:docMk/>
            <pc:sldMk cId="640845992" sldId="1877"/>
            <ac:spMk id="10" creationId="{BEE22AD2-16C2-B075-C95E-4596999A212B}"/>
          </ac:spMkLst>
        </pc:spChg>
        <pc:picChg chg="del mod">
          <ac:chgData name="Willigen, R.F. van der (Rob)" userId="b43bdd62-7b82-48e9-86cd-c7c10e260c14" providerId="ADAL" clId="{0B11E579-70FF-4B8E-944F-53419B9B8339}" dt="2023-05-10T11:04:46.522" v="463" actId="478"/>
          <ac:picMkLst>
            <pc:docMk/>
            <pc:sldMk cId="640845992" sldId="1877"/>
            <ac:picMk id="2" creationId="{7CAB89B6-0ACC-A145-8E8C-4246903E3E61}"/>
          </ac:picMkLst>
        </pc:picChg>
        <pc:picChg chg="del">
          <ac:chgData name="Willigen, R.F. van der (Rob)" userId="b43bdd62-7b82-48e9-86cd-c7c10e260c14" providerId="ADAL" clId="{0B11E579-70FF-4B8E-944F-53419B9B8339}" dt="2023-05-10T10:56:58.970" v="388" actId="478"/>
          <ac:picMkLst>
            <pc:docMk/>
            <pc:sldMk cId="640845992" sldId="1877"/>
            <ac:picMk id="3" creationId="{C49E3F10-63F5-E04B-B7BC-59950FB1EF13}"/>
          </ac:picMkLst>
        </pc:picChg>
        <pc:picChg chg="del">
          <ac:chgData name="Willigen, R.F. van der (Rob)" userId="b43bdd62-7b82-48e9-86cd-c7c10e260c14" providerId="ADAL" clId="{0B11E579-70FF-4B8E-944F-53419B9B8339}" dt="2023-05-10T10:56:57.631" v="387" actId="478"/>
          <ac:picMkLst>
            <pc:docMk/>
            <pc:sldMk cId="640845992" sldId="1877"/>
            <ac:picMk id="5" creationId="{BB943C2E-A7C5-7847-AB31-46408827F137}"/>
          </ac:picMkLst>
        </pc:picChg>
        <pc:picChg chg="add del mod">
          <ac:chgData name="Willigen, R.F. van der (Rob)" userId="b43bdd62-7b82-48e9-86cd-c7c10e260c14" providerId="ADAL" clId="{0B11E579-70FF-4B8E-944F-53419B9B8339}" dt="2023-05-10T10:59:41.003" v="404" actId="478"/>
          <ac:picMkLst>
            <pc:docMk/>
            <pc:sldMk cId="640845992" sldId="1877"/>
            <ac:picMk id="1026" creationId="{9AF158ED-244E-B54E-4134-43864327099F}"/>
          </ac:picMkLst>
        </pc:picChg>
        <pc:picChg chg="add mod">
          <ac:chgData name="Willigen, R.F. van der (Rob)" userId="b43bdd62-7b82-48e9-86cd-c7c10e260c14" providerId="ADAL" clId="{0B11E579-70FF-4B8E-944F-53419B9B8339}" dt="2023-05-10T11:17:36.395" v="508" actId="1076"/>
          <ac:picMkLst>
            <pc:docMk/>
            <pc:sldMk cId="640845992" sldId="1877"/>
            <ac:picMk id="1028" creationId="{E61C62C0-2C19-77F1-EE8D-8E73FA2B344E}"/>
          </ac:picMkLst>
        </pc:picChg>
        <pc:picChg chg="add del mod">
          <ac:chgData name="Willigen, R.F. van der (Rob)" userId="b43bdd62-7b82-48e9-86cd-c7c10e260c14" providerId="ADAL" clId="{0B11E579-70FF-4B8E-944F-53419B9B8339}" dt="2023-05-10T11:07:34.777" v="475"/>
          <ac:picMkLst>
            <pc:docMk/>
            <pc:sldMk cId="640845992" sldId="1877"/>
            <ac:picMk id="1030" creationId="{35FEC66A-7F9B-F2BD-33AB-6F02872EC480}"/>
          </ac:picMkLst>
        </pc:picChg>
        <pc:picChg chg="add del mod">
          <ac:chgData name="Willigen, R.F. van der (Rob)" userId="b43bdd62-7b82-48e9-86cd-c7c10e260c14" providerId="ADAL" clId="{0B11E579-70FF-4B8E-944F-53419B9B8339}" dt="2023-05-10T11:17:07.162" v="500" actId="478"/>
          <ac:picMkLst>
            <pc:docMk/>
            <pc:sldMk cId="640845992" sldId="1877"/>
            <ac:picMk id="1032" creationId="{83E4D447-CDFB-D5BD-FBE7-6022CC8C973F}"/>
          </ac:picMkLst>
        </pc:picChg>
        <pc:picChg chg="add mod">
          <ac:chgData name="Willigen, R.F. van der (Rob)" userId="b43bdd62-7b82-48e9-86cd-c7c10e260c14" providerId="ADAL" clId="{0B11E579-70FF-4B8E-944F-53419B9B8339}" dt="2023-05-10T11:17:44.491" v="510" actId="1076"/>
          <ac:picMkLst>
            <pc:docMk/>
            <pc:sldMk cId="640845992" sldId="1877"/>
            <ac:picMk id="1034" creationId="{32C9EBFC-3FA9-B3F6-9DED-951A8D26C0F4}"/>
          </ac:picMkLst>
        </pc:picChg>
      </pc:sldChg>
      <pc:sldChg chg="delSp modSp add">
        <pc:chgData name="Willigen, R.F. van der (Rob)" userId="b43bdd62-7b82-48e9-86cd-c7c10e260c14" providerId="ADAL" clId="{0B11E579-70FF-4B8E-944F-53419B9B8339}" dt="2023-05-10T11:15:54.435" v="499" actId="1076"/>
        <pc:sldMkLst>
          <pc:docMk/>
          <pc:sldMk cId="1882441226" sldId="1878"/>
        </pc:sldMkLst>
        <pc:picChg chg="del">
          <ac:chgData name="Willigen, R.F. van der (Rob)" userId="b43bdd62-7b82-48e9-86cd-c7c10e260c14" providerId="ADAL" clId="{0B11E579-70FF-4B8E-944F-53419B9B8339}" dt="2023-05-10T11:15:48.915" v="496" actId="478"/>
          <ac:picMkLst>
            <pc:docMk/>
            <pc:sldMk cId="1882441226" sldId="1878"/>
            <ac:picMk id="1028" creationId="{E61C62C0-2C19-77F1-EE8D-8E73FA2B344E}"/>
          </ac:picMkLst>
        </pc:picChg>
        <pc:picChg chg="mod">
          <ac:chgData name="Willigen, R.F. van der (Rob)" userId="b43bdd62-7b82-48e9-86cd-c7c10e260c14" providerId="ADAL" clId="{0B11E579-70FF-4B8E-944F-53419B9B8339}" dt="2023-05-10T11:15:54.435" v="499" actId="1076"/>
          <ac:picMkLst>
            <pc:docMk/>
            <pc:sldMk cId="1882441226" sldId="1878"/>
            <ac:picMk id="1032" creationId="{83E4D447-CDFB-D5BD-FBE7-6022CC8C973F}"/>
          </ac:picMkLst>
        </pc:picChg>
      </pc:sldChg>
      <pc:sldChg chg="add ord">
        <pc:chgData name="Willigen, R.F. van der (Rob)" userId="b43bdd62-7b82-48e9-86cd-c7c10e260c14" providerId="ADAL" clId="{0B11E579-70FF-4B8E-944F-53419B9B8339}" dt="2023-05-10T11:19:30.675" v="513"/>
        <pc:sldMkLst>
          <pc:docMk/>
          <pc:sldMk cId="3952752027" sldId="187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D8AD-8F73-7143-9A86-16250EDFF61C}" type="datetimeFigureOut">
              <a:rPr lang="en-GB" smtClean="0"/>
              <a:t>06/11/2023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9552A-DBA9-0B41-9D82-B11B59ECFCC3}" type="slidenum">
              <a:rPr lang="en-GB" smtClean="0"/>
              <a:t>‹#›</a:t>
            </a:fld>
            <a:endParaRPr lang="en-GB"/>
          </a:p>
        </p:txBody>
      </p:sp>
    </p:spTree>
    <p:extLst>
      <p:ext uri="{BB962C8B-B14F-4D97-AF65-F5344CB8AC3E}">
        <p14:creationId xmlns:p14="http://schemas.microsoft.com/office/powerpoint/2010/main" val="129894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a:t>
            </a:fld>
            <a:endParaRPr lang="en-NL"/>
          </a:p>
        </p:txBody>
      </p:sp>
    </p:spTree>
    <p:extLst>
      <p:ext uri="{BB962C8B-B14F-4D97-AF65-F5344CB8AC3E}">
        <p14:creationId xmlns:p14="http://schemas.microsoft.com/office/powerpoint/2010/main" val="2169464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9981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22</a:t>
            </a:fld>
            <a:endParaRPr lang="en-GB"/>
          </a:p>
        </p:txBody>
      </p:sp>
    </p:spTree>
    <p:extLst>
      <p:ext uri="{BB962C8B-B14F-4D97-AF65-F5344CB8AC3E}">
        <p14:creationId xmlns:p14="http://schemas.microsoft.com/office/powerpoint/2010/main" val="143140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26</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37</a:t>
            </a:fld>
            <a:endParaRPr lang="en-GB"/>
          </a:p>
        </p:txBody>
      </p:sp>
    </p:spTree>
    <p:extLst>
      <p:ext uri="{BB962C8B-B14F-4D97-AF65-F5344CB8AC3E}">
        <p14:creationId xmlns:p14="http://schemas.microsoft.com/office/powerpoint/2010/main" val="1013494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49</a:t>
            </a:fld>
            <a:endParaRPr lang="nl-NL"/>
          </a:p>
        </p:txBody>
      </p:sp>
    </p:spTree>
    <p:extLst>
      <p:ext uri="{BB962C8B-B14F-4D97-AF65-F5344CB8AC3E}">
        <p14:creationId xmlns:p14="http://schemas.microsoft.com/office/powerpoint/2010/main" val="109332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030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30830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0399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550085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58925"/>
            <a:ext cx="6489211" cy="2742289"/>
          </a:xfrm>
        </p:spPr>
        <p:txBody>
          <a:bodyPr/>
          <a:lstStyle>
            <a:lvl1pPr>
              <a:lnSpc>
                <a:spcPct val="90000"/>
              </a:lnSpc>
              <a:defRPr sz="6600" kern="100" cap="all" spc="-200" baseline="0">
                <a:solidFill>
                  <a:schemeClr val="bg1"/>
                </a:solidFill>
              </a:defRPr>
            </a:lvl1pPr>
          </a:lstStyle>
          <a:p>
            <a:r>
              <a:rPr lang="en-US"/>
              <a:t>add </a:t>
            </a:r>
            <a:r>
              <a:rPr lang="en-US" err="1"/>
              <a:t>slidedoc</a:t>
            </a:r>
            <a:r>
              <a:rPr lang="en-US"/>
              <a:t> title</a:t>
            </a:r>
          </a:p>
        </p:txBody>
      </p:sp>
      <p:sp>
        <p:nvSpPr>
          <p:cNvPr id="60" name="Text Placeholder 59"/>
          <p:cNvSpPr>
            <a:spLocks noGrp="1"/>
          </p:cNvSpPr>
          <p:nvPr>
            <p:ph type="body" sz="quarter" idx="10"/>
          </p:nvPr>
        </p:nvSpPr>
        <p:spPr>
          <a:xfrm>
            <a:off x="609602" y="3496727"/>
            <a:ext cx="1996017" cy="2512484"/>
          </a:xfrm>
        </p:spPr>
        <p:txBody>
          <a:bodyPr anchor="b"/>
          <a:lstStyle>
            <a:lvl1pPr>
              <a:lnSpc>
                <a:spcPct val="100000"/>
              </a:lnSpc>
              <a:defRPr sz="1300">
                <a:solidFill>
                  <a:schemeClr val="tx2"/>
                </a:solidFill>
              </a:defRPr>
            </a:lvl1pPr>
            <a:lvl2pPr>
              <a:defRPr b="1"/>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2" name="Straight Connector 61"/>
          <p:cNvCxnSpPr/>
          <p:nvPr userDrawn="1"/>
        </p:nvCxnSpPr>
        <p:spPr>
          <a:xfrm flipV="1">
            <a:off x="8894165" y="6358432"/>
            <a:ext cx="2688481" cy="173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7345794"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
        <p:nvSpPr>
          <p:cNvPr id="64" name="Text Placeholder 59"/>
          <p:cNvSpPr>
            <a:spLocks noGrp="1"/>
          </p:cNvSpPr>
          <p:nvPr>
            <p:ph type="body" sz="quarter" idx="12"/>
          </p:nvPr>
        </p:nvSpPr>
        <p:spPr>
          <a:xfrm>
            <a:off x="9586385"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Tree>
    <p:extLst>
      <p:ext uri="{BB962C8B-B14F-4D97-AF65-F5344CB8AC3E}">
        <p14:creationId xmlns:p14="http://schemas.microsoft.com/office/powerpoint/2010/main" val="1950409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2395232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5912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046189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763967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776036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331490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342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73195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9558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99097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12682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12203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58292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403706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84638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325531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303798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0306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961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7A14-8C36-54FE-BA9C-FD0FAD02396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DA7FE5D-BC6C-AE63-A03D-AD768B549B7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4053865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200" y="365125"/>
            <a:ext cx="10515600" cy="1325563"/>
          </a:xfrm>
          <a:prstGeom prst="rect">
            <a:avLst/>
          </a:prstGeom>
        </p:spPr>
        <p:txBody>
          <a:bodyPr lIns="0" tIns="0" rIns="0" bIns="0"/>
          <a:lstStyle>
            <a:lvl1pPr>
              <a:defRPr sz="3094" b="1" i="0">
                <a:solidFill>
                  <a:schemeClr val="tx1"/>
                </a:solidFill>
                <a:latin typeface="Arial"/>
                <a:cs typeface="Arial"/>
              </a:defRPr>
            </a:lvl1pPr>
          </a:lstStyle>
          <a:p>
            <a:endParaRPr/>
          </a:p>
        </p:txBody>
      </p:sp>
      <p:sp>
        <p:nvSpPr>
          <p:cNvPr id="3" name="Holder 3"/>
          <p:cNvSpPr>
            <a:spLocks noGrp="1"/>
          </p:cNvSpPr>
          <p:nvPr>
            <p:ph type="body" idx="1"/>
          </p:nvPr>
        </p:nvSpPr>
        <p:spPr>
          <a:xfrm>
            <a:off x="838200" y="1825625"/>
            <a:ext cx="10515600" cy="4351338"/>
          </a:xfrm>
          <a:prstGeom prst="rect">
            <a:avLst/>
          </a:prstGeom>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343909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3680228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1563972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72696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11/6/2023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36509268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2157548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6169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86153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251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293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3055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06/11/2023</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0915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6.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01203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600388679"/>
      </p:ext>
    </p:extLst>
  </p:cSld>
  <p:clrMap bg1="lt1" tx1="dk1" bg2="dk2" tx2="lt2" accent1="accent1" accent2="accent2" accent3="accent3" accent4="accent4" accent5="accent5" accent6="accent6" hlink="hlink" folHlink="folHlink"/>
  <p:sldLayoutIdLst>
    <p:sldLayoutId id="2147483672" r:id="rId1"/>
    <p:sldLayoutId id="2147483698" r:id="rId2"/>
    <p:sldLayoutId id="2147483715" r:id="rId3"/>
    <p:sldLayoutId id="2147483716" r:id="rId4"/>
    <p:sldLayoutId id="2147483717"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06/11/2023</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74485699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4" r:id="rId12"/>
    <p:sldLayoutId id="214748371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575835F5-4691-BBF4-5DE7-90D2D8F4602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161574" y="65967"/>
            <a:ext cx="939781" cy="939781"/>
          </a:xfrm>
          <a:prstGeom prst="rect">
            <a:avLst/>
          </a:prstGeom>
        </p:spPr>
      </p:pic>
    </p:spTree>
    <p:extLst>
      <p:ext uri="{BB962C8B-B14F-4D97-AF65-F5344CB8AC3E}">
        <p14:creationId xmlns:p14="http://schemas.microsoft.com/office/powerpoint/2010/main" val="197320279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HR-ChatGPT/ChatGPT-UITGELEGD" TargetMode="External"/><Relationship Id="rId5" Type="http://schemas.openxmlformats.org/officeDocument/2006/relationships/hyperlink" Target="https://hr.nl/ai" TargetMode="Externa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3" Type="http://schemas.openxmlformats.org/officeDocument/2006/relationships/hyperlink" Target="https://github.com/HR-ChatGPT/ChatGPT-UITGELEGD#v4" TargetMode="External"/><Relationship Id="rId18" Type="http://schemas.openxmlformats.org/officeDocument/2006/relationships/hyperlink" Target="https://github.com/HR-ChatGPT/ChatGPT-UITGELEGD#v7c" TargetMode="External"/><Relationship Id="rId26" Type="http://schemas.openxmlformats.org/officeDocument/2006/relationships/hyperlink" Target="https://github.com/HR-ChatGPT/ChatGPT-UITGELEGD#v1b" TargetMode="External"/><Relationship Id="rId3" Type="http://schemas.openxmlformats.org/officeDocument/2006/relationships/hyperlink" Target="https://github.com/HR-ChatGPT/ChatGPT-UITGELEGD#v0a" TargetMode="External"/><Relationship Id="rId21" Type="http://schemas.openxmlformats.org/officeDocument/2006/relationships/hyperlink" Target="https://github.com/HR-ChatGPT/ChatGPT-UITGELEGD#v8a" TargetMode="External"/><Relationship Id="rId34" Type="http://schemas.openxmlformats.org/officeDocument/2006/relationships/image" Target="../media/image17.png"/><Relationship Id="rId7" Type="http://schemas.openxmlformats.org/officeDocument/2006/relationships/hyperlink" Target="https://github.com/HR-ChatGPT/ChatGPT-UITGELEGD#v0e" TargetMode="External"/><Relationship Id="rId12" Type="http://schemas.openxmlformats.org/officeDocument/2006/relationships/hyperlink" Target="https://github.com/HR-ChatGPT/ChatGPT-UITGELEGD#v3" TargetMode="External"/><Relationship Id="rId17" Type="http://schemas.openxmlformats.org/officeDocument/2006/relationships/hyperlink" Target="https://github.com/HR-ChatGPT/ChatGPT-UITGELEGD#v7b" TargetMode="External"/><Relationship Id="rId25" Type="http://schemas.openxmlformats.org/officeDocument/2006/relationships/hyperlink" Target="https://github.com/HR-ChatGPT/ChatGPT-UITGELEGD#v1a" TargetMode="External"/><Relationship Id="rId33" Type="http://schemas.openxmlformats.org/officeDocument/2006/relationships/hyperlink" Target="https://github.com/HR-ChatGPT/ChatGPT-UITGELEGD#overzicht-van-veel-gestelde-vragen-chatgpt-facs" TargetMode="External"/><Relationship Id="rId2" Type="http://schemas.openxmlformats.org/officeDocument/2006/relationships/hyperlink" Target="https://github.com/HR-ChatGPT/ChatGPT-UITGELEGD#v0" TargetMode="External"/><Relationship Id="rId16" Type="http://schemas.openxmlformats.org/officeDocument/2006/relationships/hyperlink" Target="https://github.com/HR-ChatGPT/ChatGPT-UITGELEGD#v7a" TargetMode="External"/><Relationship Id="rId20" Type="http://schemas.openxmlformats.org/officeDocument/2006/relationships/hyperlink" Target="https://github.com/HR-ChatGPT/ChatGPT-UITGELEGD#v7e" TargetMode="External"/><Relationship Id="rId29" Type="http://schemas.openxmlformats.org/officeDocument/2006/relationships/hyperlink" Target="https://github.com/HR-ChatGPT/ChatGPT-UITGELEGD#v1e" TargetMode="External"/><Relationship Id="rId1" Type="http://schemas.openxmlformats.org/officeDocument/2006/relationships/slideLayout" Target="../slideLayouts/slideLayout32.xml"/><Relationship Id="rId6" Type="http://schemas.openxmlformats.org/officeDocument/2006/relationships/hyperlink" Target="https://github.com/HR-ChatGPT/ChatGPT-UITGELEGD#v0d" TargetMode="External"/><Relationship Id="rId11" Type="http://schemas.openxmlformats.org/officeDocument/2006/relationships/hyperlink" Target="https://github.com/HR-ChatGPT/ChatGPT-UITGELEGD#v2" TargetMode="External"/><Relationship Id="rId24" Type="http://schemas.openxmlformats.org/officeDocument/2006/relationships/hyperlink" Target="https://github.com/HR-ChatGPT/ChatGPT-UITGELEGD#v15" TargetMode="External"/><Relationship Id="rId32" Type="http://schemas.openxmlformats.org/officeDocument/2006/relationships/hyperlink" Target="https://github.com/HR-ChatGPT/ChatGPT-UITGELEGD#v1h" TargetMode="External"/><Relationship Id="rId5" Type="http://schemas.openxmlformats.org/officeDocument/2006/relationships/hyperlink" Target="https://github.com/HR-ChatGPT/ChatGPT-UITGELEGD#v0c" TargetMode="External"/><Relationship Id="rId15" Type="http://schemas.openxmlformats.org/officeDocument/2006/relationships/hyperlink" Target="https://github.com/HR-ChatGPT/ChatGPT-UITGELEGD#v6" TargetMode="External"/><Relationship Id="rId23" Type="http://schemas.openxmlformats.org/officeDocument/2006/relationships/hyperlink" Target="https://github.com/HR-ChatGPT/ChatGPT-UITGELEGD#v13" TargetMode="External"/><Relationship Id="rId28" Type="http://schemas.openxmlformats.org/officeDocument/2006/relationships/hyperlink" Target="https://github.com/HR-ChatGPT/ChatGPT-UITGELEGD#v1d" TargetMode="External"/><Relationship Id="rId10" Type="http://schemas.openxmlformats.org/officeDocument/2006/relationships/hyperlink" Target="https://github.com/HR-ChatGPT/ChatGPT-UITGELEGD#v0h" TargetMode="External"/><Relationship Id="rId19" Type="http://schemas.openxmlformats.org/officeDocument/2006/relationships/hyperlink" Target="https://github.com/HR-ChatGPT/ChatGPT-UITGELEGD#v7d" TargetMode="External"/><Relationship Id="rId31" Type="http://schemas.openxmlformats.org/officeDocument/2006/relationships/hyperlink" Target="https://github.com/HR-ChatGPT/ChatGPT-UITGELEGD#v1g" TargetMode="External"/><Relationship Id="rId4" Type="http://schemas.openxmlformats.org/officeDocument/2006/relationships/hyperlink" Target="https://github.com/HR-ChatGPT/ChatGPT-UITGELEGD#v0b" TargetMode="External"/><Relationship Id="rId9" Type="http://schemas.openxmlformats.org/officeDocument/2006/relationships/hyperlink" Target="https://github.com/HR-ChatGPT/ChatGPT-UITGELEGD#v0g" TargetMode="External"/><Relationship Id="rId14" Type="http://schemas.openxmlformats.org/officeDocument/2006/relationships/hyperlink" Target="https://github.com/HR-ChatGPT/ChatGPT-UITGELEGD#v5" TargetMode="External"/><Relationship Id="rId22" Type="http://schemas.openxmlformats.org/officeDocument/2006/relationships/hyperlink" Target="https://github.com/HR-ChatGPT/ChatGPT-UITGELEGD#v8b" TargetMode="External"/><Relationship Id="rId27" Type="http://schemas.openxmlformats.org/officeDocument/2006/relationships/hyperlink" Target="https://github.com/HR-ChatGPT/ChatGPT-UITGELEGD#v1c" TargetMode="External"/><Relationship Id="rId30" Type="http://schemas.openxmlformats.org/officeDocument/2006/relationships/hyperlink" Target="https://github.com/HR-ChatGPT/ChatGPT-UITGELEGD#v1f" TargetMode="External"/><Relationship Id="rId35" Type="http://schemas.openxmlformats.org/officeDocument/2006/relationships/hyperlink" Target="https://github.com/HR-ChatGPT/ChatGPT-UITGELEGD#faqs" TargetMode="External"/><Relationship Id="rId8" Type="http://schemas.openxmlformats.org/officeDocument/2006/relationships/hyperlink" Target="https://github.com/HR-ChatGPT/ChatGPT-UITGELEGD#v0f"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citt.ufl.edu/services/learning-innovation--technology/artificial-intelligence/chatgpt/" TargetMode="External"/><Relationship Id="rId3" Type="http://schemas.openxmlformats.org/officeDocument/2006/relationships/hyperlink" Target="https://edusupport.rug.nl/2429583561" TargetMode="External"/><Relationship Id="rId7" Type="http://schemas.openxmlformats.org/officeDocument/2006/relationships/hyperlink" Target="https://github.com/HR-ChatGPT/ChatGPT-UITGELEGD#0e-kan-chatgpt-benut-worden-als-beoordelingsinstrument"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github.com/HR-ChatGPT/ChatGPT-UITGELEGD#0d-is-er-een-chatgpt-code-of-conduct-enof-richtlijn-voor-hbo-docenten" TargetMode="External"/><Relationship Id="rId5" Type="http://schemas.openxmlformats.org/officeDocument/2006/relationships/hyperlink" Target="https://github.com/HR-ChatGPT/ChatGPT-UITGELEGD#1d-staat-het-gebruik-van-chatgpt-gelijk-aan-valsspelen-en-is-het-te-detecteren" TargetMode="External"/><Relationship Id="rId10" Type="http://schemas.openxmlformats.org/officeDocument/2006/relationships/image" Target="../media/image4.jpeg"/><Relationship Id="rId4" Type="http://schemas.openxmlformats.org/officeDocument/2006/relationships/hyperlink" Target="https://github.com/HR-ChatGPT/ChatGPT-UITGELEGD#1c-wat-zijn-ethische-risicos--schaduwkanten-van-chatgpt" TargetMode="External"/><Relationship Id="rId9" Type="http://schemas.openxmlformats.org/officeDocument/2006/relationships/hyperlink" Target="https://www.google.com/search?q=Policies+Related+to+ChatGPT+and+Other+AI+Tools&amp;amp;oq=Policies+Related+to+ChatGPT+and+Other+AI+Tools&amp;amp;aqs=chrome..69i57.1102j0j1&amp;amp;sourceid=chrome&amp;amp;ie=UTF-8"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6.xml"/><Relationship Id="rId6" Type="http://schemas.openxmlformats.org/officeDocument/2006/relationships/image" Target="../media/image4.jpeg"/><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hyperlink" Target="https://ai.google/static/documents/google-about-generative-ai.pdf" TargetMode="Externa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doi.org/10.1007/978-3-030-04497-8_14" TargetMode="Externa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25.emf"/><Relationship Id="rId1" Type="http://schemas.openxmlformats.org/officeDocument/2006/relationships/slideLayout" Target="../slideLayouts/slideLayout16.xml"/><Relationship Id="rId5" Type="http://schemas.openxmlformats.org/officeDocument/2006/relationships/image" Target="../media/image4.jpe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7.jpeg"/><Relationship Id="rId1" Type="http://schemas.openxmlformats.org/officeDocument/2006/relationships/slideLayout" Target="../slideLayouts/slideLayout16.xml"/><Relationship Id="rId4" Type="http://schemas.openxmlformats.org/officeDocument/2006/relationships/hyperlink" Target="https://www.borealisai.com/research-blogs/a-high-level-overview-of-large-language-model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hyperlink" Target="https://docs.cohere.com/docs/prompt-engineering" TargetMode="External"/><Relationship Id="rId5" Type="http://schemas.openxmlformats.org/officeDocument/2006/relationships/image" Target="../media/image29.png"/><Relationship Id="rId4" Type="http://schemas.openxmlformats.org/officeDocument/2006/relationships/hyperlink" Target="https://docs.cohere.com/docs/introduction-to-large-language-model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tinyml.substack.com/p/your-go-to-guide-to-master-prompt" TargetMode="External"/><Relationship Id="rId2" Type="http://schemas.openxmlformats.org/officeDocument/2006/relationships/image" Target="../media/image30.png"/><Relationship Id="rId1" Type="http://schemas.openxmlformats.org/officeDocument/2006/relationships/slideLayout" Target="../slideLayouts/slideLayout15.xml"/><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31.png"/><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hyperlink" Target="https://ai.stanford.edu/blog/understanding-incontext/" TargetMode="External"/><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hyperlink" Target="https://ai.googleblog.com/2022/05/language-models-perform-reasoning-via.html" TargetMode="Externa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techopedia.com/nl/de-cognitieve-eigenschappen-van-ai-verbeteren-door-middel-van-redeneren-op-basis-van-chain-of-thought"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the-decoder.com/deeper-insights-for-ai-language-models-chain-of-thought-prompting-as-a-key-factor/" TargetMode="Externa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the-decoder.com/deeper-insights-for-ai-language-models-chain-of-thought-prompting-as-a-key-factor/" TargetMode="Externa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jpg"/><Relationship Id="rId1" Type="http://schemas.openxmlformats.org/officeDocument/2006/relationships/slideLayout" Target="../slideLayouts/slideLayout34.xml"/><Relationship Id="rId5" Type="http://schemas.openxmlformats.org/officeDocument/2006/relationships/hyperlink" Target="https://github.com/HR-ChatGPT/ChatGPT-UITGELEGD#7a-kan-chatgpt-gebruikt-worden-om-broncode-te-schrijven" TargetMode="Externa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jpg"/><Relationship Id="rId1" Type="http://schemas.openxmlformats.org/officeDocument/2006/relationships/slideLayout" Target="../slideLayouts/slideLayout34.xml"/><Relationship Id="rId4" Type="http://schemas.openxmlformats.org/officeDocument/2006/relationships/hyperlink" Target="https://github.com/HR-ChatGPT/ChatGPT-UITGELEGD#7b-kan-chatgpt-gebruikt-worden-om-code-uit-te-legge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0.xml"/><Relationship Id="rId5" Type="http://schemas.openxmlformats.org/officeDocument/2006/relationships/image" Target="../media/image40.png"/><Relationship Id="rId4" Type="http://schemas.openxmlformats.org/officeDocument/2006/relationships/hyperlink" Target="https://github.com/robvdw?tab=repositorie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1.png"/><Relationship Id="rId1" Type="http://schemas.openxmlformats.org/officeDocument/2006/relationships/slideLayout" Target="../slideLayouts/slideLayout16.xml"/><Relationship Id="rId5" Type="http://schemas.openxmlformats.org/officeDocument/2006/relationships/hyperlink" Target="https://toetsrevolutie.nl/gedrag-en-werkhouding-beoordelen/" TargetMode="Externa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enerative.ink/posts/methods-of-prompt-programming/" TargetMode="Externa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enerative.ink/posts/methods-of-prompt-programming/" TargetMode="Externa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hyperlink" Target="https://ai.stanford.edu/blog/understanding-incontext/" TargetMode="External"/><Relationship Id="rId2" Type="http://schemas.openxmlformats.org/officeDocument/2006/relationships/image" Target="../media/image33.png"/><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hyperlink" Target="https://ai.googleblog.com/2022/05/language-models-perform-reasoning-via.html" TargetMode="Externa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vu.nl/nl/medewerker/didactiek/in-5-stappen-je-onderwijs-ontwerpen-met-chatgpt" TargetMode="External"/><Relationship Id="rId2" Type="http://schemas.openxmlformats.org/officeDocument/2006/relationships/image" Target="../media/image13.png"/><Relationship Id="rId1" Type="http://schemas.openxmlformats.org/officeDocument/2006/relationships/slideLayout" Target="../slideLayouts/slideLayout16.xml"/><Relationship Id="rId5" Type="http://schemas.openxmlformats.org/officeDocument/2006/relationships/image" Target="../media/image6.jp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42.png"/><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pdf/2201.11903" TargetMode="External"/><Relationship Id="rId2" Type="http://schemas.openxmlformats.org/officeDocument/2006/relationships/image" Target="../media/image43.png"/><Relationship Id="rId1" Type="http://schemas.openxmlformats.org/officeDocument/2006/relationships/slideLayout" Target="../slideLayouts/slideLayout32.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abs/2308.06834" TargetMode="External"/><Relationship Id="rId1" Type="http://schemas.openxmlformats.org/officeDocument/2006/relationships/slideLayout" Target="../slideLayouts/slideLayout32.xml"/><Relationship Id="rId4" Type="http://schemas.openxmlformats.org/officeDocument/2006/relationships/image" Target="../media/image46.emf"/></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abs/2308.06834" TargetMode="External"/><Relationship Id="rId1" Type="http://schemas.openxmlformats.org/officeDocument/2006/relationships/slideLayout" Target="../slideLayouts/slideLayout32.xml"/><Relationship Id="rId4" Type="http://schemas.openxmlformats.org/officeDocument/2006/relationships/image" Target="../media/image47.emf"/></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abs/2308.06834" TargetMode="External"/><Relationship Id="rId1" Type="http://schemas.openxmlformats.org/officeDocument/2006/relationships/slideLayout" Target="../slideLayouts/slideLayout32.xml"/><Relationship Id="rId4" Type="http://schemas.openxmlformats.org/officeDocument/2006/relationships/image" Target="../media/image48.emf"/></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abs/2308.06834" TargetMode="External"/><Relationship Id="rId1" Type="http://schemas.openxmlformats.org/officeDocument/2006/relationships/slideLayout" Target="../slideLayouts/slideLayout32.xml"/><Relationship Id="rId4" Type="http://schemas.openxmlformats.org/officeDocument/2006/relationships/image" Target="../media/image49.emf"/></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abs/2308.06834" TargetMode="External"/><Relationship Id="rId1" Type="http://schemas.openxmlformats.org/officeDocument/2006/relationships/slideLayout" Target="../slideLayouts/slideLayout32.xml"/><Relationship Id="rId4" Type="http://schemas.openxmlformats.org/officeDocument/2006/relationships/image" Target="../media/image49.emf"/></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abs/2308.06834" TargetMode="External"/><Relationship Id="rId1" Type="http://schemas.openxmlformats.org/officeDocument/2006/relationships/slideLayout" Target="../slideLayouts/slideLayout32.xml"/><Relationship Id="rId4" Type="http://schemas.openxmlformats.org/officeDocument/2006/relationships/image" Target="../media/image50.emf"/></Relationships>
</file>

<file path=ppt/slides/_rels/slide68.xml.rels><?xml version="1.0" encoding="UTF-8" standalone="yes"?>
<Relationships xmlns="http://schemas.openxmlformats.org/package/2006/relationships"><Relationship Id="rId2" Type="http://schemas.openxmlformats.org/officeDocument/2006/relationships/hyperlink" Target="https://en.wikipedia.org/wiki/SAT" TargetMode="Externa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pdf/2102.07350.pdf" TargetMode="Externa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emf"/><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32.xml"/><Relationship Id="rId5" Type="http://schemas.openxmlformats.org/officeDocument/2006/relationships/image" Target="../media/image57.png"/><Relationship Id="rId4" Type="http://schemas.openxmlformats.org/officeDocument/2006/relationships/hyperlink" Target="https://arxiv.org/pdf/2304.11490"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32.xml"/><Relationship Id="rId4" Type="http://schemas.openxmlformats.org/officeDocument/2006/relationships/hyperlink" Target="https://arxiv.org/pdf/2303.06074"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2.xml"/><Relationship Id="rId4" Type="http://schemas.openxmlformats.org/officeDocument/2006/relationships/hyperlink" Target="https://www.linkedin.com/pulse/prompt-chain-of-thought-prompting-unlocking-reasoning-reuven-cohen"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hint.hr.nl/nl/HR/Over-de-HR/Kwaliteit-en-onderwijs/chatgpt/?ticket=ST-1671563-7punmybYLWGLJ3yjav3yRI7iVdTel0nYg6R-20" TargetMode="External"/><Relationship Id="rId1" Type="http://schemas.openxmlformats.org/officeDocument/2006/relationships/slideLayout" Target="../slideLayouts/slideLayout12.xml"/><Relationship Id="rId6" Type="http://schemas.openxmlformats.org/officeDocument/2006/relationships/hyperlink" Target="https://github.com/HR-ChatGPT/ChatGPT-UITGELEGD" TargetMode="External"/><Relationship Id="rId5" Type="http://schemas.openxmlformats.org/officeDocument/2006/relationships/image" Target="../media/image6.jp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12.xml"/><Relationship Id="rId6" Type="http://schemas.openxmlformats.org/officeDocument/2006/relationships/hyperlink" Target="https://github.com/HR-ChatGPT/ChatGPT-UITGELEGD#faqs" TargetMode="External"/><Relationship Id="rId5" Type="http://schemas.openxmlformats.org/officeDocument/2006/relationships/image" Target="../media/image17.png"/><Relationship Id="rId4" Type="http://schemas.openxmlformats.org/officeDocument/2006/relationships/hyperlink" Target="https://github.com/HR-ChatGPT/ChatGPT-UITGELEGD#overzicht-van-veel-gestelde-vragen-chatgpt-fa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19A246-39DC-42E1-92CA-DB570385D19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06" b="12978"/>
          <a:stretch/>
        </p:blipFill>
        <p:spPr bwMode="auto">
          <a:xfrm>
            <a:off x="1685637" y="-1"/>
            <a:ext cx="8968509"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3207684" y="385788"/>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err="1">
                <a:solidFill>
                  <a:srgbClr val="002060"/>
                </a:solidFill>
                <a:latin typeface="Century Gothic" panose="020B0502020202020204" pitchFamily="34" charset="0"/>
                <a:ea typeface="Meiryo" panose="020B0604030504040204" pitchFamily="34" charset="-128"/>
                <a:cs typeface="Times New Roman" panose="02020603050405020304" pitchFamily="18" charset="0"/>
              </a:rPr>
              <a:t>Generatieve</a:t>
            </a: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 AI</a:t>
            </a:r>
            <a:endParaRPr lang="en-US" sz="4000"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11" name="object 5">
            <a:extLst>
              <a:ext uri="{FF2B5EF4-FFF2-40B4-BE49-F238E27FC236}">
                <a16:creationId xmlns:a16="http://schemas.microsoft.com/office/drawing/2014/main" id="{FA0B4F31-DD84-46B1-AF5E-F3EEF4B3B3C0}"/>
              </a:ext>
            </a:extLst>
          </p:cNvPr>
          <p:cNvSpPr txBox="1">
            <a:spLocks/>
          </p:cNvSpPr>
          <p:nvPr/>
        </p:nvSpPr>
        <p:spPr>
          <a:xfrm>
            <a:off x="4327509" y="2480956"/>
            <a:ext cx="4101128" cy="2108526"/>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sz="2400" i="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“Hoe voorkom je dat </a:t>
            </a:r>
          </a:p>
          <a:p>
            <a:pPr>
              <a:spcAft>
                <a:spcPts val="0"/>
              </a:spcAft>
              <a:tabLst>
                <a:tab pos="292735" algn="l"/>
              </a:tabLst>
            </a:pPr>
            <a:r>
              <a:rPr lang="nl-NL" sz="2400" i="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het gebruik van gen-AI </a:t>
            </a:r>
          </a:p>
          <a:p>
            <a:pPr>
              <a:spcAft>
                <a:spcPts val="0"/>
              </a:spcAft>
              <a:tabLst>
                <a:tab pos="292735" algn="l"/>
              </a:tabLst>
            </a:pPr>
            <a:r>
              <a:rPr lang="nl-NL" sz="2400" i="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het leerproces van </a:t>
            </a:r>
          </a:p>
          <a:p>
            <a:pPr>
              <a:spcAft>
                <a:spcPts val="0"/>
              </a:spcAft>
              <a:tabLst>
                <a:tab pos="292735" algn="l"/>
              </a:tabLst>
            </a:pPr>
            <a:r>
              <a:rPr lang="nl-NL" sz="2400" i="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bachelor studenten ondermijnt?” </a:t>
            </a:r>
          </a:p>
          <a:p>
            <a:pPr>
              <a:spcAft>
                <a:spcPts val="0"/>
              </a:spcAft>
              <a:tabLst>
                <a:tab pos="292735" algn="l"/>
              </a:tabLst>
            </a:pPr>
            <a:endParaRPr lang="nl-NL" sz="2400" i="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endParaRPr>
          </a:p>
        </p:txBody>
      </p:sp>
      <p:sp>
        <p:nvSpPr>
          <p:cNvPr id="8" name="Subtitle 2">
            <a:extLst>
              <a:ext uri="{FF2B5EF4-FFF2-40B4-BE49-F238E27FC236}">
                <a16:creationId xmlns:a16="http://schemas.microsoft.com/office/drawing/2014/main" id="{E25B652B-9235-2343-B93F-585C33984404}"/>
              </a:ext>
            </a:extLst>
          </p:cNvPr>
          <p:cNvSpPr txBox="1">
            <a:spLocks/>
          </p:cNvSpPr>
          <p:nvPr/>
        </p:nvSpPr>
        <p:spPr>
          <a:xfrm>
            <a:off x="10311074" y="6306720"/>
            <a:ext cx="1532972" cy="392790"/>
          </a:xfrm>
          <a:prstGeom prst="rect">
            <a:avLst/>
          </a:prstGeom>
          <a:solidFill>
            <a:schemeClr val="bg1"/>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hlinkClick r:id="rId5"/>
              </a:rPr>
              <a:t>hr.nl/ai</a:t>
            </a:r>
            <a:endPar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endParaRPr kumimoji="0" lang="nl-NL" sz="22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pic>
        <p:nvPicPr>
          <p:cNvPr id="10" name="Picture 4">
            <a:hlinkClick r:id="rId6"/>
            <a:extLst>
              <a:ext uri="{FF2B5EF4-FFF2-40B4-BE49-F238E27FC236}">
                <a16:creationId xmlns:a16="http://schemas.microsoft.com/office/drawing/2014/main" id="{151C03E5-7824-2969-7FC7-4D3F54290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4428" y="4883527"/>
            <a:ext cx="1366263" cy="13662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10E2087-1BEC-45F6-EE79-DB65872286EE}"/>
              </a:ext>
            </a:extLst>
          </p:cNvPr>
          <p:cNvPicPr>
            <a:picLocks noChangeAspect="1"/>
          </p:cNvPicPr>
          <p:nvPr/>
        </p:nvPicPr>
        <p:blipFill rotWithShape="1">
          <a:blip r:embed="rId8"/>
          <a:srcRect l="4154" t="19193" r="2220" b="62549"/>
          <a:stretch/>
        </p:blipFill>
        <p:spPr>
          <a:xfrm>
            <a:off x="347954" y="5853708"/>
            <a:ext cx="3329709" cy="792164"/>
          </a:xfrm>
          <a:prstGeom prst="rect">
            <a:avLst/>
          </a:prstGeom>
        </p:spPr>
      </p:pic>
    </p:spTree>
    <p:extLst>
      <p:ext uri="{BB962C8B-B14F-4D97-AF65-F5344CB8AC3E}">
        <p14:creationId xmlns:p14="http://schemas.microsoft.com/office/powerpoint/2010/main" val="45450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258A364-53EF-2386-ED9B-032C771C2F4D}"/>
              </a:ext>
            </a:extLst>
          </p:cNvPr>
          <p:cNvGraphicFramePr>
            <a:graphicFrameLocks noGrp="1"/>
          </p:cNvGraphicFramePr>
          <p:nvPr>
            <p:extLst>
              <p:ext uri="{D42A27DB-BD31-4B8C-83A1-F6EECF244321}">
                <p14:modId xmlns:p14="http://schemas.microsoft.com/office/powerpoint/2010/main" val="3360102047"/>
              </p:ext>
            </p:extLst>
          </p:nvPr>
        </p:nvGraphicFramePr>
        <p:xfrm>
          <a:off x="401781" y="300182"/>
          <a:ext cx="6977374" cy="2581564"/>
        </p:xfrm>
        <a:graphic>
          <a:graphicData uri="http://schemas.openxmlformats.org/drawingml/2006/table">
            <a:tbl>
              <a:tblPr/>
              <a:tblGrid>
                <a:gridCol w="6977374">
                  <a:extLst>
                    <a:ext uri="{9D8B030D-6E8A-4147-A177-3AD203B41FA5}">
                      <a16:colId xmlns:a16="http://schemas.microsoft.com/office/drawing/2014/main" val="204258093"/>
                    </a:ext>
                  </a:extLst>
                </a:gridCol>
              </a:tblGrid>
              <a:tr h="2581564">
                <a:tc>
                  <a:txBody>
                    <a:bodyPr/>
                    <a:lstStyle/>
                    <a:p>
                      <a:pPr algn="l">
                        <a:buFont typeface="Arial" panose="020B0604020202020204" pitchFamily="34" charset="0"/>
                        <a:buNone/>
                      </a:pPr>
                      <a:br>
                        <a:rPr lang="nl-NL" sz="800" dirty="0">
                          <a:effectLst/>
                        </a:rPr>
                      </a:br>
                      <a:r>
                        <a:rPr lang="nl-NL" sz="1400" dirty="0">
                          <a:effectLst/>
                        </a:rPr>
                        <a:t>[0] </a:t>
                      </a:r>
                      <a:r>
                        <a:rPr lang="nl-NL" sz="1400" u="sng" dirty="0">
                          <a:effectLst/>
                          <a:hlinkClick r:id="rId2"/>
                        </a:rPr>
                        <a:t>Waarom veroorzaakt </a:t>
                      </a:r>
                      <a:r>
                        <a:rPr lang="nl-NL" sz="1400" u="sng" dirty="0" err="1">
                          <a:effectLst/>
                          <a:hlinkClick r:id="rId2"/>
                        </a:rPr>
                        <a:t>ChatGTP</a:t>
                      </a:r>
                      <a:r>
                        <a:rPr lang="nl-NL" sz="1400" u="sng" dirty="0">
                          <a:effectLst/>
                          <a:hlinkClick r:id="rId2"/>
                        </a:rPr>
                        <a:t> zoveel onrust?</a:t>
                      </a:r>
                      <a:endParaRPr lang="nl-NL" sz="1400" dirty="0">
                        <a:effectLst/>
                      </a:endParaRPr>
                    </a:p>
                    <a:p>
                      <a:pPr algn="l">
                        <a:buFont typeface="Arial" panose="020B0604020202020204" pitchFamily="34" charset="0"/>
                        <a:buChar char="•"/>
                      </a:pPr>
                      <a:r>
                        <a:rPr lang="nl-NL" sz="1400" dirty="0">
                          <a:effectLst/>
                        </a:rPr>
                        <a:t>[0a] </a:t>
                      </a:r>
                      <a:r>
                        <a:rPr lang="nl-NL" sz="1400" u="sng" dirty="0">
                          <a:effectLst/>
                          <a:hlinkClick r:id="rId3"/>
                        </a:rPr>
                        <a:t>Wat is generatieve kunstmatige intelligentie [Gen-AI]?</a:t>
                      </a:r>
                      <a:endParaRPr lang="nl-NL" sz="1400" dirty="0">
                        <a:effectLst/>
                      </a:endParaRPr>
                    </a:p>
                    <a:p>
                      <a:pPr algn="l">
                        <a:buFont typeface="Arial" panose="020B0604020202020204" pitchFamily="34" charset="0"/>
                        <a:buChar char="•"/>
                      </a:pPr>
                      <a:r>
                        <a:rPr lang="nl-NL" sz="1400" dirty="0">
                          <a:effectLst/>
                        </a:rPr>
                        <a:t>[0b] </a:t>
                      </a:r>
                      <a:r>
                        <a:rPr lang="nl-NL" sz="1400" u="sng" dirty="0">
                          <a:effectLst/>
                          <a:hlinkClick r:id="rId4"/>
                        </a:rPr>
                        <a:t>Is er een kort overzicht van </a:t>
                      </a:r>
                      <a:r>
                        <a:rPr lang="nl-NL" sz="1400" u="sng" dirty="0" err="1">
                          <a:effectLst/>
                          <a:hlinkClick r:id="rId4"/>
                        </a:rPr>
                        <a:t>ChatGPT's</a:t>
                      </a:r>
                      <a:r>
                        <a:rPr lang="nl-NL" sz="1400" u="sng" dirty="0">
                          <a:effectLst/>
                          <a:hlinkClick r:id="rId4"/>
                        </a:rPr>
                        <a:t> tekortkomingen?</a:t>
                      </a:r>
                      <a:endParaRPr lang="nl-NL" sz="1400" dirty="0">
                        <a:effectLst/>
                      </a:endParaRPr>
                    </a:p>
                    <a:p>
                      <a:pPr algn="l">
                        <a:buFont typeface="Arial" panose="020B0604020202020204" pitchFamily="34" charset="0"/>
                        <a:buChar char="•"/>
                      </a:pPr>
                      <a:r>
                        <a:rPr lang="nl-NL" sz="1400" dirty="0">
                          <a:effectLst/>
                        </a:rPr>
                        <a:t>[0c] </a:t>
                      </a:r>
                      <a:r>
                        <a:rPr lang="nl-NL" sz="1400" u="sng" dirty="0">
                          <a:effectLst/>
                          <a:hlinkClick r:id="rId5"/>
                        </a:rPr>
                        <a:t>+Moet ik me zorgen maken over ChatGPT technologie?</a:t>
                      </a:r>
                      <a:endParaRPr lang="nl-NL" sz="1400" dirty="0">
                        <a:effectLst/>
                      </a:endParaRPr>
                    </a:p>
                    <a:p>
                      <a:pPr algn="l">
                        <a:buFont typeface="Arial" panose="020B0604020202020204" pitchFamily="34" charset="0"/>
                        <a:buChar char="•"/>
                      </a:pPr>
                      <a:r>
                        <a:rPr lang="nl-NL" sz="1400" dirty="0">
                          <a:effectLst/>
                        </a:rPr>
                        <a:t>[0d] </a:t>
                      </a:r>
                      <a:r>
                        <a:rPr lang="nl-NL" sz="1400" u="sng" dirty="0">
                          <a:effectLst/>
                          <a:hlinkClick r:id="rId6"/>
                        </a:rPr>
                        <a:t>+Is er een ChatGPT </a:t>
                      </a:r>
                      <a:r>
                        <a:rPr lang="nl-NL" sz="1400" i="1" u="sng" dirty="0">
                          <a:effectLst/>
                          <a:hlinkClick r:id="rId6"/>
                        </a:rPr>
                        <a:t>"code-of-</a:t>
                      </a:r>
                      <a:r>
                        <a:rPr lang="nl-NL" sz="1400" i="1" u="sng" dirty="0" err="1">
                          <a:effectLst/>
                          <a:hlinkClick r:id="rId6"/>
                        </a:rPr>
                        <a:t>conduct</a:t>
                      </a:r>
                      <a:r>
                        <a:rPr lang="nl-NL" sz="1400" i="1" u="sng" dirty="0">
                          <a:effectLst/>
                          <a:hlinkClick r:id="rId6"/>
                        </a:rPr>
                        <a:t>"</a:t>
                      </a:r>
                      <a:r>
                        <a:rPr lang="nl-NL" sz="1400" u="sng" dirty="0">
                          <a:effectLst/>
                          <a:hlinkClick r:id="rId6"/>
                        </a:rPr>
                        <a:t> en/of richtlijn voor hbo docenten?</a:t>
                      </a:r>
                      <a:endParaRPr lang="nl-NL" sz="1400" dirty="0">
                        <a:effectLst/>
                      </a:endParaRPr>
                    </a:p>
                    <a:p>
                      <a:pPr algn="l">
                        <a:buFont typeface="Arial" panose="020B0604020202020204" pitchFamily="34" charset="0"/>
                        <a:buChar char="•"/>
                      </a:pPr>
                      <a:r>
                        <a:rPr lang="nl-NL" sz="1400" dirty="0">
                          <a:effectLst/>
                        </a:rPr>
                        <a:t>[0e] </a:t>
                      </a:r>
                      <a:r>
                        <a:rPr lang="nl-NL" sz="1400" u="sng" dirty="0">
                          <a:effectLst/>
                          <a:hlinkClick r:id="rId7"/>
                        </a:rPr>
                        <a:t>+Kan ChatGPT benut worden als beoordelingsinstrument?</a:t>
                      </a:r>
                      <a:endParaRPr lang="nl-NL" sz="1400" dirty="0">
                        <a:effectLst/>
                      </a:endParaRPr>
                    </a:p>
                    <a:p>
                      <a:pPr algn="l">
                        <a:buFont typeface="Arial" panose="020B0604020202020204" pitchFamily="34" charset="0"/>
                        <a:buChar char="•"/>
                      </a:pPr>
                      <a:r>
                        <a:rPr lang="nl-NL" sz="1400" dirty="0">
                          <a:effectLst/>
                        </a:rPr>
                        <a:t>[0f] </a:t>
                      </a:r>
                      <a:r>
                        <a:rPr lang="nl-NL" sz="1400" u="sng" dirty="0">
                          <a:effectLst/>
                          <a:hlinkClick r:id="rId8"/>
                        </a:rPr>
                        <a:t>+Voldoen Gen-AI </a:t>
                      </a:r>
                      <a:r>
                        <a:rPr lang="nl-NL" sz="1400" i="1" u="sng" dirty="0">
                          <a:effectLst/>
                          <a:hlinkClick r:id="rId8"/>
                        </a:rPr>
                        <a:t>---zoals ChatGPT---</a:t>
                      </a:r>
                      <a:r>
                        <a:rPr lang="nl-NL" sz="1400" u="sng" dirty="0">
                          <a:effectLst/>
                          <a:hlinkClick r:id="rId8"/>
                        </a:rPr>
                        <a:t> aan Europese AI-Regelgeving?</a:t>
                      </a:r>
                      <a:endParaRPr lang="nl-NL" sz="1400" dirty="0">
                        <a:effectLst/>
                      </a:endParaRPr>
                    </a:p>
                    <a:p>
                      <a:pPr algn="l">
                        <a:buFont typeface="Arial" panose="020B0604020202020204" pitchFamily="34" charset="0"/>
                        <a:buChar char="•"/>
                      </a:pPr>
                      <a:r>
                        <a:rPr lang="nl-NL" sz="1400" dirty="0">
                          <a:effectLst/>
                        </a:rPr>
                        <a:t>[0g] </a:t>
                      </a:r>
                      <a:r>
                        <a:rPr lang="nl-NL" sz="1400" u="sng" dirty="0">
                          <a:effectLst/>
                          <a:hlinkClick r:id="rId9"/>
                        </a:rPr>
                        <a:t>+Hoe FAIR zijn Gen-AI </a:t>
                      </a:r>
                      <a:r>
                        <a:rPr lang="nl-NL" sz="1400" i="1" u="sng" dirty="0">
                          <a:effectLst/>
                          <a:hlinkClick r:id="rId9"/>
                        </a:rPr>
                        <a:t>---zoals ChatGPT---</a:t>
                      </a:r>
                      <a:r>
                        <a:rPr lang="nl-NL" sz="1400" u="sng" dirty="0">
                          <a:effectLst/>
                          <a:hlinkClick r:id="rId9"/>
                        </a:rPr>
                        <a:t> eigenlijk?</a:t>
                      </a:r>
                      <a:endParaRPr lang="nl-NL" sz="1400" dirty="0">
                        <a:effectLst/>
                      </a:endParaRPr>
                    </a:p>
                    <a:p>
                      <a:pPr algn="l">
                        <a:buFont typeface="Arial" panose="020B0604020202020204" pitchFamily="34" charset="0"/>
                        <a:buChar char="•"/>
                      </a:pPr>
                      <a:r>
                        <a:rPr lang="nl-NL" sz="1400" dirty="0">
                          <a:effectLst/>
                        </a:rPr>
                        <a:t>[0h] </a:t>
                      </a:r>
                      <a:r>
                        <a:rPr lang="nl-NL" sz="1400" u="sng" dirty="0">
                          <a:effectLst/>
                          <a:hlinkClick r:id="rId10"/>
                        </a:rPr>
                        <a:t>+Hoe verschilt </a:t>
                      </a:r>
                      <a:r>
                        <a:rPr lang="nl-NL" sz="1400" u="sng" dirty="0" err="1">
                          <a:effectLst/>
                          <a:hlinkClick r:id="rId10"/>
                        </a:rPr>
                        <a:t>chatGPT</a:t>
                      </a:r>
                      <a:r>
                        <a:rPr lang="nl-NL" sz="1400" u="sng" dirty="0">
                          <a:effectLst/>
                          <a:hlinkClick r:id="rId10"/>
                        </a:rPr>
                        <a:t> van </a:t>
                      </a:r>
                      <a:r>
                        <a:rPr lang="nl-NL" sz="1400" i="1" u="sng" dirty="0">
                          <a:effectLst/>
                          <a:hlinkClick r:id="rId10"/>
                        </a:rPr>
                        <a:t>"Auto-GPT"</a:t>
                      </a:r>
                      <a:r>
                        <a:rPr lang="nl-NL" sz="1400" u="sng" dirty="0">
                          <a:effectLst/>
                          <a:hlinkClick r:id="rId10"/>
                        </a:rPr>
                        <a:t>?</a:t>
                      </a:r>
                      <a:endParaRPr lang="nl-NL" sz="1400" dirty="0">
                        <a:effectLst/>
                      </a:endParaRPr>
                    </a:p>
                    <a:p>
                      <a:pPr algn="l">
                        <a:buFont typeface="Arial" panose="020B0604020202020204" pitchFamily="34" charset="0"/>
                        <a:buNone/>
                      </a:pPr>
                      <a:endParaRPr lang="nl-NL" sz="1400" dirty="0">
                        <a:effectLst/>
                      </a:endParaRPr>
                    </a:p>
                  </a:txBody>
                  <a:tcPr marL="38201" marR="38201" marT="17631" marB="17631" anchor="ctr">
                    <a:lnL>
                      <a:noFill/>
                    </a:lnL>
                    <a:lnR>
                      <a:noFill/>
                    </a:lnR>
                    <a:lnT>
                      <a:noFill/>
                    </a:lnT>
                    <a:lnB>
                      <a:noFill/>
                    </a:lnB>
                  </a:tcPr>
                </a:tc>
                <a:extLst>
                  <a:ext uri="{0D108BD9-81ED-4DB2-BD59-A6C34878D82A}">
                    <a16:rowId xmlns:a16="http://schemas.microsoft.com/office/drawing/2014/main" val="2094402111"/>
                  </a:ext>
                </a:extLst>
              </a:tr>
            </a:tbl>
          </a:graphicData>
        </a:graphic>
      </p:graphicFrame>
      <p:graphicFrame>
        <p:nvGraphicFramePr>
          <p:cNvPr id="7" name="Table 6">
            <a:extLst>
              <a:ext uri="{FF2B5EF4-FFF2-40B4-BE49-F238E27FC236}">
                <a16:creationId xmlns:a16="http://schemas.microsoft.com/office/drawing/2014/main" id="{B6C2F9DF-7DE6-D49A-F475-E69E24DD4AEE}"/>
              </a:ext>
            </a:extLst>
          </p:cNvPr>
          <p:cNvGraphicFramePr>
            <a:graphicFrameLocks noGrp="1"/>
          </p:cNvGraphicFramePr>
          <p:nvPr>
            <p:extLst>
              <p:ext uri="{D42A27DB-BD31-4B8C-83A1-F6EECF244321}">
                <p14:modId xmlns:p14="http://schemas.microsoft.com/office/powerpoint/2010/main" val="1998576629"/>
              </p:ext>
            </p:extLst>
          </p:nvPr>
        </p:nvGraphicFramePr>
        <p:xfrm>
          <a:off x="6719455" y="375515"/>
          <a:ext cx="5070764" cy="3388303"/>
        </p:xfrm>
        <a:graphic>
          <a:graphicData uri="http://schemas.openxmlformats.org/drawingml/2006/table">
            <a:tbl>
              <a:tblPr/>
              <a:tblGrid>
                <a:gridCol w="5070764">
                  <a:extLst>
                    <a:ext uri="{9D8B030D-6E8A-4147-A177-3AD203B41FA5}">
                      <a16:colId xmlns:a16="http://schemas.microsoft.com/office/drawing/2014/main" val="204258093"/>
                    </a:ext>
                  </a:extLst>
                </a:gridCol>
              </a:tblGrid>
              <a:tr h="3388303">
                <a:tc>
                  <a:txBody>
                    <a:bodyPr/>
                    <a:lstStyle/>
                    <a:p>
                      <a:pPr algn="l">
                        <a:buFont typeface="Arial" panose="020B0604020202020204" pitchFamily="34" charset="0"/>
                        <a:buChar char="•"/>
                      </a:pPr>
                      <a:r>
                        <a:rPr lang="nl-NL" sz="1400" dirty="0">
                          <a:effectLst/>
                        </a:rPr>
                        <a:t>[2] </a:t>
                      </a:r>
                      <a:r>
                        <a:rPr lang="nl-NL" sz="1400" u="sng" dirty="0">
                          <a:effectLst/>
                          <a:hlinkClick r:id="rId11"/>
                        </a:rPr>
                        <a:t>Hoe geef je een opdracht aan ChatGPT?</a:t>
                      </a:r>
                      <a:endParaRPr lang="nl-NL" sz="1400" dirty="0">
                        <a:effectLst/>
                      </a:endParaRPr>
                    </a:p>
                    <a:p>
                      <a:pPr algn="l">
                        <a:buFont typeface="Arial" panose="020B0604020202020204" pitchFamily="34" charset="0"/>
                        <a:buChar char="•"/>
                      </a:pPr>
                      <a:r>
                        <a:rPr lang="nl-NL" sz="1400" dirty="0">
                          <a:effectLst/>
                        </a:rPr>
                        <a:t>[3] </a:t>
                      </a:r>
                      <a:r>
                        <a:rPr lang="nl-NL" sz="1400" u="sng" dirty="0">
                          <a:effectLst/>
                          <a:hlinkClick r:id="rId12"/>
                        </a:rPr>
                        <a:t>Kan ChatGPT uitleggen hoe het werkt?</a:t>
                      </a:r>
                      <a:endParaRPr lang="nl-NL" sz="1400" dirty="0">
                        <a:effectLst/>
                      </a:endParaRPr>
                    </a:p>
                    <a:p>
                      <a:pPr algn="l">
                        <a:buFont typeface="Arial" panose="020B0604020202020204" pitchFamily="34" charset="0"/>
                        <a:buChar char="•"/>
                      </a:pPr>
                      <a:r>
                        <a:rPr lang="nl-NL" sz="1400" dirty="0">
                          <a:effectLst/>
                        </a:rPr>
                        <a:t>[4] </a:t>
                      </a:r>
                      <a:r>
                        <a:rPr lang="nl-NL" sz="1400" u="sng" dirty="0">
                          <a:effectLst/>
                          <a:hlinkClick r:id="rId13"/>
                        </a:rPr>
                        <a:t>Kan ChatGPT uitleggen hoe het te gebruiken?</a:t>
                      </a:r>
                      <a:endParaRPr lang="nl-NL" sz="1400" dirty="0">
                        <a:effectLst/>
                      </a:endParaRPr>
                    </a:p>
                    <a:p>
                      <a:pPr algn="l">
                        <a:buFont typeface="Arial" panose="020B0604020202020204" pitchFamily="34" charset="0"/>
                        <a:buChar char="•"/>
                      </a:pPr>
                      <a:r>
                        <a:rPr lang="nl-NL" sz="1400" dirty="0">
                          <a:effectLst/>
                        </a:rPr>
                        <a:t>[5] </a:t>
                      </a:r>
                      <a:r>
                        <a:rPr lang="nl-NL" sz="1400" u="sng" dirty="0">
                          <a:effectLst/>
                          <a:hlinkClick r:id="rId14"/>
                        </a:rPr>
                        <a:t>Heeft ChatGPT taalbegrip?</a:t>
                      </a:r>
                      <a:endParaRPr lang="nl-NL" sz="1400" dirty="0">
                        <a:effectLst/>
                      </a:endParaRPr>
                    </a:p>
                    <a:p>
                      <a:pPr algn="l">
                        <a:buFont typeface="Arial" panose="020B0604020202020204" pitchFamily="34" charset="0"/>
                        <a:buChar char="•"/>
                      </a:pPr>
                      <a:r>
                        <a:rPr lang="nl-NL" sz="1400" dirty="0">
                          <a:effectLst/>
                        </a:rPr>
                        <a:t>[6] </a:t>
                      </a:r>
                      <a:r>
                        <a:rPr lang="nl-NL" sz="1400" u="sng" dirty="0">
                          <a:effectLst/>
                          <a:hlinkClick r:id="rId15"/>
                        </a:rPr>
                        <a:t>Kan ChatGPT logisch redeneren?</a:t>
                      </a:r>
                      <a:endParaRPr lang="nl-NL" sz="1400" dirty="0">
                        <a:effectLst/>
                      </a:endParaRPr>
                    </a:p>
                    <a:p>
                      <a:pPr algn="l">
                        <a:buFont typeface="Arial" panose="020B0604020202020204" pitchFamily="34" charset="0"/>
                        <a:buChar char="•"/>
                      </a:pPr>
                      <a:r>
                        <a:rPr lang="nl-NL" sz="1400" dirty="0">
                          <a:effectLst/>
                        </a:rPr>
                        <a:t>[7a] </a:t>
                      </a:r>
                      <a:r>
                        <a:rPr lang="nl-NL" sz="1400" u="sng" dirty="0">
                          <a:effectLst/>
                          <a:hlinkClick r:id="rId16"/>
                        </a:rPr>
                        <a:t>+Kan ChatGPT broncode schrijven?</a:t>
                      </a:r>
                      <a:endParaRPr lang="nl-NL" sz="1400" dirty="0">
                        <a:effectLst/>
                      </a:endParaRPr>
                    </a:p>
                    <a:p>
                      <a:pPr algn="l">
                        <a:buFont typeface="Arial" panose="020B0604020202020204" pitchFamily="34" charset="0"/>
                        <a:buChar char="•"/>
                      </a:pPr>
                      <a:r>
                        <a:rPr lang="nl-NL" sz="1400" dirty="0">
                          <a:effectLst/>
                        </a:rPr>
                        <a:t>[7b] </a:t>
                      </a:r>
                      <a:r>
                        <a:rPr lang="nl-NL" sz="1400" u="sng" dirty="0">
                          <a:effectLst/>
                          <a:hlinkClick r:id="rId17"/>
                        </a:rPr>
                        <a:t>Kan ChatGPT broncode uitleggen?</a:t>
                      </a:r>
                      <a:endParaRPr lang="nl-NL" sz="1400" dirty="0">
                        <a:effectLst/>
                      </a:endParaRPr>
                    </a:p>
                    <a:p>
                      <a:pPr algn="l">
                        <a:buFont typeface="Arial" panose="020B0604020202020204" pitchFamily="34" charset="0"/>
                        <a:buChar char="•"/>
                      </a:pPr>
                      <a:r>
                        <a:rPr lang="nl-NL" sz="1400" dirty="0">
                          <a:effectLst/>
                        </a:rPr>
                        <a:t>[7c] </a:t>
                      </a:r>
                      <a:r>
                        <a:rPr lang="nl-NL" sz="1400" u="sng" dirty="0">
                          <a:effectLst/>
                          <a:hlinkClick r:id="rId18"/>
                        </a:rPr>
                        <a:t>Kan ChatGPT broncode output simuleren?</a:t>
                      </a:r>
                      <a:endParaRPr lang="nl-NL" sz="1400" dirty="0">
                        <a:effectLst/>
                      </a:endParaRPr>
                    </a:p>
                    <a:p>
                      <a:pPr algn="l">
                        <a:buFont typeface="Arial" panose="020B0604020202020204" pitchFamily="34" charset="0"/>
                        <a:buChar char="•"/>
                      </a:pPr>
                      <a:r>
                        <a:rPr lang="nl-NL" sz="1400" dirty="0">
                          <a:effectLst/>
                        </a:rPr>
                        <a:t>[7d] </a:t>
                      </a:r>
                      <a:r>
                        <a:rPr lang="nl-NL" sz="1400" u="sng" dirty="0">
                          <a:effectLst/>
                          <a:hlinkClick r:id="rId19"/>
                        </a:rPr>
                        <a:t>Kan ChatGPT een "</a:t>
                      </a:r>
                      <a:r>
                        <a:rPr lang="nl-NL" sz="1400" u="sng" dirty="0" err="1">
                          <a:effectLst/>
                          <a:hlinkClick r:id="rId19"/>
                        </a:rPr>
                        <a:t>Deep</a:t>
                      </a:r>
                      <a:r>
                        <a:rPr lang="nl-NL" sz="1400" u="sng" dirty="0">
                          <a:effectLst/>
                          <a:hlinkClick r:id="rId19"/>
                        </a:rPr>
                        <a:t> Learning" lessenreeks bedenken?</a:t>
                      </a:r>
                      <a:endParaRPr lang="nl-NL" sz="1400" dirty="0">
                        <a:effectLst/>
                      </a:endParaRPr>
                    </a:p>
                    <a:p>
                      <a:pPr algn="l">
                        <a:buFont typeface="Arial" panose="020B0604020202020204" pitchFamily="34" charset="0"/>
                        <a:buChar char="•"/>
                      </a:pPr>
                      <a:r>
                        <a:rPr lang="nl-NL" sz="1400" dirty="0">
                          <a:effectLst/>
                        </a:rPr>
                        <a:t>[7e] </a:t>
                      </a:r>
                      <a:r>
                        <a:rPr lang="nl-NL" sz="1400" u="sng" dirty="0">
                          <a:effectLst/>
                          <a:hlinkClick r:id="rId20"/>
                        </a:rPr>
                        <a:t>Kan ChatGPT broncode beoordelen en/of fouten opsporen?</a:t>
                      </a:r>
                      <a:endParaRPr lang="nl-NL" sz="1400" dirty="0">
                        <a:effectLst/>
                      </a:endParaRPr>
                    </a:p>
                    <a:p>
                      <a:pPr algn="l">
                        <a:buFont typeface="Arial" panose="020B0604020202020204" pitchFamily="34" charset="0"/>
                        <a:buChar char="•"/>
                      </a:pPr>
                      <a:r>
                        <a:rPr lang="nl-NL" sz="1400" dirty="0">
                          <a:effectLst/>
                        </a:rPr>
                        <a:t>[8a] </a:t>
                      </a:r>
                      <a:r>
                        <a:rPr lang="nl-NL" sz="1400" u="sng" dirty="0">
                          <a:effectLst/>
                          <a:hlinkClick r:id="rId21"/>
                        </a:rPr>
                        <a:t>Kan ChatGPT gebruikt worden om bronnen te vermelden?</a:t>
                      </a:r>
                      <a:endParaRPr lang="nl-NL" sz="1400" dirty="0">
                        <a:effectLst/>
                      </a:endParaRPr>
                    </a:p>
                    <a:p>
                      <a:pPr algn="l">
                        <a:buFont typeface="Arial" panose="020B0604020202020204" pitchFamily="34" charset="0"/>
                        <a:buChar char="•"/>
                      </a:pPr>
                      <a:r>
                        <a:rPr lang="nl-NL" sz="1400" dirty="0">
                          <a:effectLst/>
                        </a:rPr>
                        <a:t>[8b] </a:t>
                      </a:r>
                      <a:r>
                        <a:rPr lang="nl-NL" sz="1400" u="sng" dirty="0">
                          <a:effectLst/>
                          <a:hlinkClick r:id="rId22"/>
                        </a:rPr>
                        <a:t>Kan ChatGPT gebruikt worden om bronnen samen te vatten?</a:t>
                      </a:r>
                      <a:endParaRPr lang="nl-NL" sz="1400" dirty="0">
                        <a:effectLst/>
                      </a:endParaRPr>
                    </a:p>
                    <a:p>
                      <a:pPr algn="l">
                        <a:buFont typeface="Arial" panose="020B0604020202020204" pitchFamily="34" charset="0"/>
                        <a:buChar char="•"/>
                      </a:pPr>
                      <a:r>
                        <a:rPr lang="nl-NL" sz="1400" dirty="0">
                          <a:effectLst/>
                        </a:rPr>
                        <a:t>[13] </a:t>
                      </a:r>
                      <a:r>
                        <a:rPr lang="nl-NL" sz="1400" u="sng" dirty="0">
                          <a:effectLst/>
                          <a:hlinkClick r:id="rId23"/>
                        </a:rPr>
                        <a:t>Kun je spreken tegen ChatGPT?</a:t>
                      </a:r>
                      <a:endParaRPr lang="nl-NL" sz="1400" dirty="0">
                        <a:effectLst/>
                      </a:endParaRPr>
                    </a:p>
                    <a:p>
                      <a:pPr algn="l">
                        <a:buFont typeface="Arial" panose="020B0604020202020204" pitchFamily="34" charset="0"/>
                        <a:buChar char="•"/>
                      </a:pPr>
                      <a:r>
                        <a:rPr lang="nl-NL" sz="1400" dirty="0">
                          <a:effectLst/>
                        </a:rPr>
                        <a:t>[15] </a:t>
                      </a:r>
                      <a:r>
                        <a:rPr lang="nl-NL" sz="1400" u="sng" dirty="0">
                          <a:effectLst/>
                          <a:hlinkClick r:id="rId24"/>
                        </a:rPr>
                        <a:t>Prompt "</a:t>
                      </a:r>
                      <a:r>
                        <a:rPr lang="nl-NL" sz="1400" u="sng" dirty="0" err="1">
                          <a:effectLst/>
                          <a:hlinkClick r:id="rId24"/>
                        </a:rPr>
                        <a:t>pattern</a:t>
                      </a:r>
                      <a:r>
                        <a:rPr lang="nl-NL" sz="1400" u="sng" dirty="0">
                          <a:effectLst/>
                          <a:hlinkClick r:id="rId24"/>
                        </a:rPr>
                        <a:t> engineering" voorbeelden</a:t>
                      </a:r>
                      <a:endParaRPr lang="nl-NL" sz="1400" dirty="0">
                        <a:effectLst/>
                      </a:endParaRPr>
                    </a:p>
                  </a:txBody>
                  <a:tcPr marL="38201" marR="38201" marT="17631" marB="17631" anchor="ctr">
                    <a:lnL>
                      <a:noFill/>
                    </a:lnL>
                    <a:lnR>
                      <a:noFill/>
                    </a:lnR>
                    <a:lnT>
                      <a:noFill/>
                    </a:lnT>
                    <a:lnB>
                      <a:noFill/>
                    </a:lnB>
                  </a:tcPr>
                </a:tc>
                <a:extLst>
                  <a:ext uri="{0D108BD9-81ED-4DB2-BD59-A6C34878D82A}">
                    <a16:rowId xmlns:a16="http://schemas.microsoft.com/office/drawing/2014/main" val="2094402111"/>
                  </a:ext>
                </a:extLst>
              </a:tr>
            </a:tbl>
          </a:graphicData>
        </a:graphic>
      </p:graphicFrame>
      <p:graphicFrame>
        <p:nvGraphicFramePr>
          <p:cNvPr id="8" name="Table 7">
            <a:extLst>
              <a:ext uri="{FF2B5EF4-FFF2-40B4-BE49-F238E27FC236}">
                <a16:creationId xmlns:a16="http://schemas.microsoft.com/office/drawing/2014/main" id="{1E958BCE-B1F1-ABA0-E685-0BEBDA949B4F}"/>
              </a:ext>
            </a:extLst>
          </p:cNvPr>
          <p:cNvGraphicFramePr>
            <a:graphicFrameLocks noGrp="1"/>
          </p:cNvGraphicFramePr>
          <p:nvPr>
            <p:extLst>
              <p:ext uri="{D42A27DB-BD31-4B8C-83A1-F6EECF244321}">
                <p14:modId xmlns:p14="http://schemas.microsoft.com/office/powerpoint/2010/main" val="92622978"/>
              </p:ext>
            </p:extLst>
          </p:nvPr>
        </p:nvGraphicFramePr>
        <p:xfrm>
          <a:off x="434808" y="4500056"/>
          <a:ext cx="6977374" cy="2232529"/>
        </p:xfrm>
        <a:graphic>
          <a:graphicData uri="http://schemas.openxmlformats.org/drawingml/2006/table">
            <a:tbl>
              <a:tblPr/>
              <a:tblGrid>
                <a:gridCol w="6977374">
                  <a:extLst>
                    <a:ext uri="{9D8B030D-6E8A-4147-A177-3AD203B41FA5}">
                      <a16:colId xmlns:a16="http://schemas.microsoft.com/office/drawing/2014/main" val="204258093"/>
                    </a:ext>
                  </a:extLst>
                </a:gridCol>
              </a:tblGrid>
              <a:tr h="2232529">
                <a:tc>
                  <a:txBody>
                    <a:bodyPr/>
                    <a:lstStyle/>
                    <a:p>
                      <a:pPr algn="l">
                        <a:buFont typeface="Arial" panose="020B0604020202020204" pitchFamily="34" charset="0"/>
                        <a:buChar char="•"/>
                      </a:pPr>
                      <a:r>
                        <a:rPr lang="nl-NL" sz="1400" dirty="0">
                          <a:effectLst/>
                        </a:rPr>
                        <a:t>[1a] </a:t>
                      </a:r>
                      <a:r>
                        <a:rPr lang="nl-NL" sz="1400" u="sng" dirty="0">
                          <a:effectLst/>
                          <a:hlinkClick r:id="rId25"/>
                        </a:rPr>
                        <a:t>Wat moet je weten over ChatGPT en wat kant deze </a:t>
                      </a:r>
                      <a:r>
                        <a:rPr lang="nl-NL" sz="1400" i="1" u="sng" dirty="0">
                          <a:effectLst/>
                          <a:hlinkClick r:id="rId25"/>
                        </a:rPr>
                        <a:t>"</a:t>
                      </a:r>
                      <a:r>
                        <a:rPr lang="nl-NL" sz="1400" i="1" u="sng" dirty="0" err="1">
                          <a:effectLst/>
                          <a:hlinkClick r:id="rId25"/>
                        </a:rPr>
                        <a:t>chatBot</a:t>
                      </a:r>
                      <a:r>
                        <a:rPr lang="nl-NL" sz="1400" i="1" u="sng" dirty="0">
                          <a:effectLst/>
                          <a:hlinkClick r:id="rId25"/>
                        </a:rPr>
                        <a:t>"</a:t>
                      </a:r>
                      <a:r>
                        <a:rPr lang="nl-NL" sz="1400" u="sng" dirty="0">
                          <a:effectLst/>
                          <a:hlinkClick r:id="rId25"/>
                        </a:rPr>
                        <a:t>?</a:t>
                      </a:r>
                      <a:endParaRPr lang="nl-NL" sz="1400" dirty="0">
                        <a:effectLst/>
                      </a:endParaRPr>
                    </a:p>
                    <a:p>
                      <a:pPr algn="l">
                        <a:buFont typeface="Arial" panose="020B0604020202020204" pitchFamily="34" charset="0"/>
                        <a:buChar char="•"/>
                      </a:pPr>
                      <a:r>
                        <a:rPr lang="nl-NL" sz="1400" dirty="0">
                          <a:effectLst/>
                        </a:rPr>
                        <a:t>[1b] </a:t>
                      </a:r>
                      <a:r>
                        <a:rPr lang="nl-NL" sz="1400" u="sng" dirty="0">
                          <a:effectLst/>
                          <a:hlinkClick r:id="rId26"/>
                        </a:rPr>
                        <a:t>Wat zijn de functionele mogelijkheden &amp; </a:t>
                      </a:r>
                      <a:r>
                        <a:rPr lang="nl-NL" sz="1400" i="1" u="sng" dirty="0">
                          <a:effectLst/>
                          <a:hlinkClick r:id="rId26"/>
                        </a:rPr>
                        <a:t>---Cyber Security---</a:t>
                      </a:r>
                      <a:r>
                        <a:rPr lang="nl-NL" sz="1400" u="sng" dirty="0">
                          <a:effectLst/>
                          <a:hlinkClick r:id="rId26"/>
                        </a:rPr>
                        <a:t> beperkingen van ChatGPT?</a:t>
                      </a:r>
                      <a:endParaRPr lang="nl-NL" sz="1400" dirty="0">
                        <a:effectLst/>
                      </a:endParaRPr>
                    </a:p>
                    <a:p>
                      <a:pPr algn="l">
                        <a:buFont typeface="Arial" panose="020B0604020202020204" pitchFamily="34" charset="0"/>
                        <a:buChar char="•"/>
                      </a:pPr>
                      <a:r>
                        <a:rPr lang="nl-NL" sz="1400" dirty="0">
                          <a:effectLst/>
                        </a:rPr>
                        <a:t>[1c] </a:t>
                      </a:r>
                      <a:r>
                        <a:rPr lang="nl-NL" sz="1400" u="sng" dirty="0">
                          <a:effectLst/>
                          <a:hlinkClick r:id="rId27"/>
                        </a:rPr>
                        <a:t>Wat zijn ethische risico's &amp; schaduwkanten van ChatGPT?</a:t>
                      </a:r>
                      <a:endParaRPr lang="nl-NL" sz="1400" dirty="0">
                        <a:effectLst/>
                      </a:endParaRPr>
                    </a:p>
                    <a:p>
                      <a:pPr algn="l">
                        <a:buFont typeface="Arial" panose="020B0604020202020204" pitchFamily="34" charset="0"/>
                        <a:buChar char="•"/>
                      </a:pPr>
                      <a:r>
                        <a:rPr lang="nl-NL" sz="1400" dirty="0">
                          <a:effectLst/>
                        </a:rPr>
                        <a:t>[1d] </a:t>
                      </a:r>
                      <a:r>
                        <a:rPr lang="nl-NL" sz="1400" u="sng" dirty="0">
                          <a:effectLst/>
                          <a:hlinkClick r:id="rId28"/>
                        </a:rPr>
                        <a:t>Maakt ChatGPT </a:t>
                      </a:r>
                      <a:r>
                        <a:rPr lang="nl-NL" sz="1400" i="1" u="sng" dirty="0">
                          <a:effectLst/>
                          <a:hlinkClick r:id="rId28"/>
                        </a:rPr>
                        <a:t>"valsspelen"</a:t>
                      </a:r>
                      <a:r>
                        <a:rPr lang="nl-NL" sz="1400" u="sng" dirty="0">
                          <a:effectLst/>
                          <a:hlinkClick r:id="rId28"/>
                        </a:rPr>
                        <a:t> makkelijker en is het te detecteren?</a:t>
                      </a:r>
                      <a:endParaRPr lang="nl-NL" sz="1400" dirty="0">
                        <a:effectLst/>
                      </a:endParaRPr>
                    </a:p>
                    <a:p>
                      <a:pPr algn="l">
                        <a:buFont typeface="Arial" panose="020B0604020202020204" pitchFamily="34" charset="0"/>
                        <a:buChar char="•"/>
                      </a:pPr>
                      <a:r>
                        <a:rPr lang="nl-NL" sz="1400" dirty="0">
                          <a:effectLst/>
                        </a:rPr>
                        <a:t>[1e] </a:t>
                      </a:r>
                      <a:r>
                        <a:rPr lang="nl-NL" sz="1400" u="sng" dirty="0">
                          <a:effectLst/>
                          <a:hlinkClick r:id="rId29"/>
                        </a:rPr>
                        <a:t>Kun je ChatGPT opvoeren als </a:t>
                      </a:r>
                      <a:r>
                        <a:rPr lang="nl-NL" sz="1400" u="sng" dirty="0" err="1">
                          <a:effectLst/>
                          <a:hlinkClick r:id="rId29"/>
                        </a:rPr>
                        <a:t>co-auteur</a:t>
                      </a:r>
                      <a:r>
                        <a:rPr lang="nl-NL" sz="1400" u="sng" dirty="0">
                          <a:effectLst/>
                          <a:hlinkClick r:id="rId29"/>
                        </a:rPr>
                        <a:t>?</a:t>
                      </a:r>
                      <a:endParaRPr lang="nl-NL" sz="1400" dirty="0">
                        <a:effectLst/>
                      </a:endParaRPr>
                    </a:p>
                    <a:p>
                      <a:pPr algn="l">
                        <a:buFont typeface="Arial" panose="020B0604020202020204" pitchFamily="34" charset="0"/>
                        <a:buChar char="•"/>
                      </a:pPr>
                      <a:r>
                        <a:rPr lang="nl-NL" sz="1400" dirty="0">
                          <a:effectLst/>
                        </a:rPr>
                        <a:t>[1f] </a:t>
                      </a:r>
                      <a:r>
                        <a:rPr lang="nl-NL" sz="1400" u="sng" dirty="0">
                          <a:effectLst/>
                          <a:hlinkClick r:id="rId30"/>
                        </a:rPr>
                        <a:t>+Kun je ChatGPT citeren als bron?</a:t>
                      </a:r>
                      <a:endParaRPr lang="nl-NL" sz="1400" dirty="0">
                        <a:effectLst/>
                      </a:endParaRPr>
                    </a:p>
                    <a:p>
                      <a:pPr algn="l">
                        <a:buFont typeface="Arial" panose="020B0604020202020204" pitchFamily="34" charset="0"/>
                        <a:buChar char="•"/>
                      </a:pPr>
                      <a:r>
                        <a:rPr lang="nl-NL" sz="1400" dirty="0">
                          <a:effectLst/>
                        </a:rPr>
                        <a:t>[1g] </a:t>
                      </a:r>
                      <a:r>
                        <a:rPr lang="nl-NL" sz="1400" u="sng" dirty="0">
                          <a:effectLst/>
                          <a:hlinkClick r:id="rId31"/>
                        </a:rPr>
                        <a:t>+Wat is Lexicale </a:t>
                      </a:r>
                      <a:r>
                        <a:rPr lang="nl-NL" sz="1400" u="sng" dirty="0" err="1">
                          <a:effectLst/>
                          <a:hlinkClick r:id="rId31"/>
                        </a:rPr>
                        <a:t>Tokenisering</a:t>
                      </a:r>
                      <a:r>
                        <a:rPr lang="nl-NL" sz="1400" u="sng" dirty="0">
                          <a:effectLst/>
                          <a:hlinkClick r:id="rId31"/>
                        </a:rPr>
                        <a:t>? / Wat zijn tokens?</a:t>
                      </a:r>
                      <a:endParaRPr lang="nl-NL" sz="1400" dirty="0">
                        <a:effectLst/>
                      </a:endParaRPr>
                    </a:p>
                    <a:p>
                      <a:pPr algn="l">
                        <a:buFont typeface="Arial" panose="020B0604020202020204" pitchFamily="34" charset="0"/>
                        <a:buChar char="•"/>
                      </a:pPr>
                      <a:r>
                        <a:rPr lang="nl-NL" sz="1400" dirty="0">
                          <a:effectLst/>
                        </a:rPr>
                        <a:t>[1h] </a:t>
                      </a:r>
                      <a:r>
                        <a:rPr lang="nl-NL" sz="1400" u="sng" dirty="0">
                          <a:effectLst/>
                          <a:hlinkClick r:id="rId32"/>
                        </a:rPr>
                        <a:t>+ Hoe schrijf je een effectief prompt-recept?</a:t>
                      </a:r>
                      <a:endParaRPr lang="nl-NL" sz="1400" dirty="0">
                        <a:effectLst/>
                      </a:endParaRPr>
                    </a:p>
                    <a:p>
                      <a:pPr algn="l">
                        <a:buFont typeface="Arial" panose="020B0604020202020204" pitchFamily="34" charset="0"/>
                        <a:buChar char="•"/>
                      </a:pPr>
                      <a:r>
                        <a:rPr lang="nl-NL" sz="1400" dirty="0">
                          <a:effectLst/>
                        </a:rPr>
                        <a:t>[1i] </a:t>
                      </a:r>
                      <a:r>
                        <a:rPr lang="nl-NL" sz="1400" u="sng" dirty="0">
                          <a:effectLst/>
                          <a:hlinkClick r:id="rId32"/>
                        </a:rPr>
                        <a:t>+ Waar vindt ik ChatGPT workshops/cursussen voor hbo docenten?</a:t>
                      </a:r>
                      <a:endParaRPr lang="nl-NL" sz="1400" dirty="0">
                        <a:effectLst/>
                      </a:endParaRPr>
                    </a:p>
                    <a:p>
                      <a:pPr algn="l">
                        <a:buFont typeface="Arial" panose="020B0604020202020204" pitchFamily="34" charset="0"/>
                        <a:buNone/>
                      </a:pPr>
                      <a:endParaRPr lang="nl-NL" sz="1400" dirty="0">
                        <a:effectLst/>
                      </a:endParaRPr>
                    </a:p>
                  </a:txBody>
                  <a:tcPr marL="38201" marR="38201" marT="17631" marB="17631" anchor="ctr">
                    <a:lnL>
                      <a:noFill/>
                    </a:lnL>
                    <a:lnR>
                      <a:noFill/>
                    </a:lnR>
                    <a:lnT>
                      <a:noFill/>
                    </a:lnT>
                    <a:lnB>
                      <a:noFill/>
                    </a:lnB>
                  </a:tcPr>
                </a:tc>
                <a:extLst>
                  <a:ext uri="{0D108BD9-81ED-4DB2-BD59-A6C34878D82A}">
                    <a16:rowId xmlns:a16="http://schemas.microsoft.com/office/drawing/2014/main" val="2094402111"/>
                  </a:ext>
                </a:extLst>
              </a:tr>
            </a:tbl>
          </a:graphicData>
        </a:graphic>
      </p:graphicFrame>
      <p:pic>
        <p:nvPicPr>
          <p:cNvPr id="9" name="Picture 2">
            <a:hlinkClick r:id="rId33"/>
            <a:extLst>
              <a:ext uri="{FF2B5EF4-FFF2-40B4-BE49-F238E27FC236}">
                <a16:creationId xmlns:a16="http://schemas.microsoft.com/office/drawing/2014/main" id="{190F0E66-53DD-2311-30CE-CEEAB10DC204}"/>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552871" y="3839151"/>
            <a:ext cx="2346037" cy="23460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04E1B2C-C98D-60E8-597A-E2A6911FBCC0}"/>
              </a:ext>
            </a:extLst>
          </p:cNvPr>
          <p:cNvSpPr txBox="1"/>
          <p:nvPr/>
        </p:nvSpPr>
        <p:spPr>
          <a:xfrm>
            <a:off x="8492836" y="6270920"/>
            <a:ext cx="2466109" cy="461665"/>
          </a:xfrm>
          <a:prstGeom prst="rect">
            <a:avLst/>
          </a:prstGeom>
          <a:solidFill>
            <a:schemeClr val="bg1">
              <a:lumMod val="75000"/>
            </a:schemeClr>
          </a:solidFill>
        </p:spPr>
        <p:txBody>
          <a:bodyPr wrap="square">
            <a:spAutoFit/>
          </a:bodyPr>
          <a:lstStyle/>
          <a:p>
            <a:r>
              <a:rPr lang="nl-NL" sz="1200" dirty="0">
                <a:hlinkClick r:id="rId35"/>
              </a:rPr>
              <a:t>https://github.com/HR-ChatGPT/ChatGPT-UITGELEGD#faqs</a:t>
            </a:r>
            <a:endParaRPr lang="nl-NL" sz="1200" dirty="0"/>
          </a:p>
        </p:txBody>
      </p:sp>
    </p:spTree>
    <p:extLst>
      <p:ext uri="{BB962C8B-B14F-4D97-AF65-F5344CB8AC3E}">
        <p14:creationId xmlns:p14="http://schemas.microsoft.com/office/powerpoint/2010/main" val="308219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534298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Dealing with </a:t>
            </a:r>
          </a:p>
          <a:p>
            <a:pPr marL="8929">
              <a:spcBef>
                <a:spcPts val="91"/>
              </a:spcBef>
            </a:pPr>
            <a:r>
              <a:rPr lang="en-US" sz="4219" b="1" dirty="0">
                <a:latin typeface="Courier New"/>
                <a:cs typeface="Courier New"/>
              </a:rPr>
              <a:t>Risks &amp; Fraud</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7176850" y="535589"/>
            <a:ext cx="3217887" cy="618630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Relevante Bronnen:</a:t>
            </a:r>
            <a:br>
              <a:rPr lang="en-US" sz="800" dirty="0">
                <a:hlinkClick r:id="rId2"/>
              </a:rPr>
            </a:br>
            <a:br>
              <a:rPr lang="en-US" sz="800" dirty="0">
                <a:hlinkClick r:id="rId2"/>
              </a:rPr>
            </a:br>
            <a:r>
              <a:rPr lang="en-GB" sz="1100" dirty="0">
                <a:hlinkClick r:id="rId3"/>
              </a:rPr>
              <a:t>https://edusupport.rug.nl/2429583561</a:t>
            </a:r>
            <a:endParaRPr lang="en-GB" sz="1100" dirty="0"/>
          </a:p>
          <a:p>
            <a:endParaRPr lang="en-GB" sz="1100" dirty="0"/>
          </a:p>
          <a:p>
            <a:r>
              <a:rPr lang="en-GB" sz="1100" dirty="0">
                <a:hlinkClick r:id="rId4"/>
              </a:rPr>
              <a:t>https://github.com/HR-ChatGPT/ChatGPT-UITGELEGD#1c-wat-zijn-ethische-risicos--schaduwkanten-van-chatgpt</a:t>
            </a:r>
            <a:endParaRPr lang="en-GB" sz="1100" dirty="0"/>
          </a:p>
          <a:p>
            <a:endParaRPr lang="en-GB" sz="1100" dirty="0"/>
          </a:p>
          <a:p>
            <a:endParaRPr lang="en-GB" sz="1100" dirty="0"/>
          </a:p>
          <a:p>
            <a:r>
              <a:rPr lang="en-GB" sz="1100" dirty="0">
                <a:hlinkClick r:id="rId5"/>
              </a:rPr>
              <a:t>https://github.com/HR-ChatGPT/ChatGPT-UITGELEGD#1d-staat-het-gebruik-van-chatgpt-gelijk-aan-valsspelen-en-is-het-te-detecteren</a:t>
            </a:r>
            <a:endParaRPr lang="en-GB" sz="1100" dirty="0"/>
          </a:p>
          <a:p>
            <a:endParaRPr lang="en-GB" sz="1100" dirty="0"/>
          </a:p>
          <a:p>
            <a:endParaRPr lang="en-GB" sz="1100" dirty="0"/>
          </a:p>
          <a:p>
            <a:r>
              <a:rPr lang="en-GB" sz="1100" dirty="0">
                <a:hlinkClick r:id="rId6"/>
              </a:rPr>
              <a:t>https://github.com/HR-ChatGPT/ChatGPT-UITGELEGD#0d-is-er-een-chatgpt-code-of-conduct-enof-richtlijn-voor-hbo-docenten</a:t>
            </a:r>
            <a:endParaRPr lang="en-GB" sz="1100" dirty="0"/>
          </a:p>
          <a:p>
            <a:endParaRPr lang="en-GB" sz="1100" dirty="0"/>
          </a:p>
          <a:p>
            <a:endParaRPr lang="en-GB" sz="1100" dirty="0"/>
          </a:p>
          <a:p>
            <a:r>
              <a:rPr lang="en-GB" sz="1100" dirty="0">
                <a:hlinkClick r:id="rId7"/>
              </a:rPr>
              <a:t>https://github.com/HR-ChatGPT/ChatGPT-UITGELEGD#0e-kan-chatgpt-benut-worden-als-beoordelingsinstrument</a:t>
            </a:r>
            <a:endParaRPr lang="en-GB" sz="1100" dirty="0"/>
          </a:p>
          <a:p>
            <a:endParaRPr lang="en-GB" sz="1100" dirty="0"/>
          </a:p>
          <a:p>
            <a:endParaRPr lang="en-GB" sz="1100" dirty="0"/>
          </a:p>
          <a:p>
            <a:endParaRPr lang="en-GB" sz="1100" dirty="0"/>
          </a:p>
          <a:p>
            <a:r>
              <a:rPr lang="en-GB" sz="1100" dirty="0">
                <a:hlinkClick r:id="rId8"/>
              </a:rPr>
              <a:t>https://citt.ufl.edu/services/learning-innovation--technology/artificial-intelligence/chatgpt/</a:t>
            </a:r>
            <a:endParaRPr lang="en-GB" sz="1100" dirty="0"/>
          </a:p>
          <a:p>
            <a:endParaRPr lang="en-GB" sz="1100" dirty="0"/>
          </a:p>
          <a:p>
            <a:endParaRPr lang="en-GB" sz="1100" dirty="0"/>
          </a:p>
          <a:p>
            <a:r>
              <a:rPr lang="en-GB" sz="1100" dirty="0">
                <a:hlinkClick r:id="rId9"/>
              </a:rPr>
              <a:t>https://www.google.com/</a:t>
            </a:r>
            <a:r>
              <a:rPr lang="en-GB" sz="1100" dirty="0" err="1">
                <a:hlinkClick r:id="rId9"/>
              </a:rPr>
              <a:t>search?q</a:t>
            </a:r>
            <a:r>
              <a:rPr lang="en-GB" sz="1100" dirty="0">
                <a:hlinkClick r:id="rId9"/>
              </a:rPr>
              <a:t>=</a:t>
            </a:r>
            <a:r>
              <a:rPr lang="en-GB" sz="1100" dirty="0" err="1">
                <a:hlinkClick r:id="rId9"/>
              </a:rPr>
              <a:t>Policies+Related+to+ChatGPT+and+Other+AI+Tools&amp;amp;oq</a:t>
            </a:r>
            <a:r>
              <a:rPr lang="en-GB" sz="1100" dirty="0">
                <a:hlinkClick r:id="rId9"/>
              </a:rPr>
              <a:t>=</a:t>
            </a:r>
            <a:r>
              <a:rPr lang="en-GB" sz="1100" dirty="0" err="1">
                <a:hlinkClick r:id="rId9"/>
              </a:rPr>
              <a:t>Policies+Related+to+ChatGPT+and+Other+AI+Tools&amp;amp;aqs</a:t>
            </a:r>
            <a:r>
              <a:rPr lang="en-GB" sz="1100" dirty="0">
                <a:hlinkClick r:id="rId9"/>
              </a:rPr>
              <a:t>=chrome..69i57.1102j0j1&amp;amp;sourceid=</a:t>
            </a:r>
            <a:r>
              <a:rPr lang="en-GB" sz="1100" dirty="0" err="1">
                <a:hlinkClick r:id="rId9"/>
              </a:rPr>
              <a:t>chrome&amp;amp;ie</a:t>
            </a:r>
            <a:r>
              <a:rPr lang="en-GB" sz="1100" dirty="0">
                <a:hlinkClick r:id="rId9"/>
              </a:rPr>
              <a:t>=UTF-8</a:t>
            </a:r>
            <a:endParaRPr lang="en-GB" sz="1100" dirty="0"/>
          </a:p>
          <a:p>
            <a:endParaRPr lang="en-GB" sz="1100" dirty="0"/>
          </a:p>
          <a:p>
            <a:endParaRPr lang="en-GB" sz="1100" dirty="0"/>
          </a:p>
        </p:txBody>
      </p:sp>
      <p:pic>
        <p:nvPicPr>
          <p:cNvPr id="2" name="Picture 1">
            <a:extLst>
              <a:ext uri="{FF2B5EF4-FFF2-40B4-BE49-F238E27FC236}">
                <a16:creationId xmlns:a16="http://schemas.microsoft.com/office/drawing/2014/main" id="{22FFD97F-149A-5BA4-4534-035DF557F4D2}"/>
              </a:ext>
            </a:extLst>
          </p:cNvPr>
          <p:cNvPicPr>
            <a:picLocks noChangeAspect="1"/>
          </p:cNvPicPr>
          <p:nvPr/>
        </p:nvPicPr>
        <p:blipFill>
          <a:blip r:embed="rId10"/>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1345911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B70E7-8B31-EECC-4C63-A3256D503DA2}"/>
              </a:ext>
            </a:extLst>
          </p:cNvPr>
          <p:cNvPicPr>
            <a:picLocks noChangeAspect="1"/>
          </p:cNvPicPr>
          <p:nvPr/>
        </p:nvPicPr>
        <p:blipFill>
          <a:blip r:embed="rId2"/>
          <a:stretch>
            <a:fillRect/>
          </a:stretch>
        </p:blipFill>
        <p:spPr>
          <a:xfrm>
            <a:off x="311646" y="332509"/>
            <a:ext cx="2064407" cy="2770909"/>
          </a:xfrm>
          <a:prstGeom prst="rect">
            <a:avLst/>
          </a:prstGeom>
        </p:spPr>
      </p:pic>
      <p:pic>
        <p:nvPicPr>
          <p:cNvPr id="3" name="Picture 2">
            <a:extLst>
              <a:ext uri="{FF2B5EF4-FFF2-40B4-BE49-F238E27FC236}">
                <a16:creationId xmlns:a16="http://schemas.microsoft.com/office/drawing/2014/main" id="{25F23065-7CF4-E2C7-2A36-AE91353BAD4E}"/>
              </a:ext>
            </a:extLst>
          </p:cNvPr>
          <p:cNvPicPr>
            <a:picLocks noChangeAspect="1"/>
          </p:cNvPicPr>
          <p:nvPr/>
        </p:nvPicPr>
        <p:blipFill>
          <a:blip r:embed="rId3"/>
          <a:stretch>
            <a:fillRect/>
          </a:stretch>
        </p:blipFill>
        <p:spPr>
          <a:xfrm>
            <a:off x="2899641" y="774591"/>
            <a:ext cx="4000500" cy="5733691"/>
          </a:xfrm>
          <a:prstGeom prst="rect">
            <a:avLst/>
          </a:prstGeom>
        </p:spPr>
      </p:pic>
      <p:pic>
        <p:nvPicPr>
          <p:cNvPr id="4" name="Picture 3">
            <a:extLst>
              <a:ext uri="{FF2B5EF4-FFF2-40B4-BE49-F238E27FC236}">
                <a16:creationId xmlns:a16="http://schemas.microsoft.com/office/drawing/2014/main" id="{13B19A22-3664-525A-47EE-4A256D653CCD}"/>
              </a:ext>
            </a:extLst>
          </p:cNvPr>
          <p:cNvPicPr>
            <a:picLocks noChangeAspect="1"/>
          </p:cNvPicPr>
          <p:nvPr/>
        </p:nvPicPr>
        <p:blipFill>
          <a:blip r:embed="rId4"/>
          <a:stretch>
            <a:fillRect/>
          </a:stretch>
        </p:blipFill>
        <p:spPr>
          <a:xfrm>
            <a:off x="7656715" y="774591"/>
            <a:ext cx="3611880" cy="5549660"/>
          </a:xfrm>
          <a:prstGeom prst="rect">
            <a:avLst/>
          </a:prstGeom>
        </p:spPr>
      </p:pic>
      <p:pic>
        <p:nvPicPr>
          <p:cNvPr id="5" name="Picture 4">
            <a:extLst>
              <a:ext uri="{FF2B5EF4-FFF2-40B4-BE49-F238E27FC236}">
                <a16:creationId xmlns:a16="http://schemas.microsoft.com/office/drawing/2014/main" id="{1EE76139-030F-5C0F-1026-7DA8F8B4F9D5}"/>
              </a:ext>
            </a:extLst>
          </p:cNvPr>
          <p:cNvPicPr>
            <a:picLocks noChangeAspect="1"/>
          </p:cNvPicPr>
          <p:nvPr/>
        </p:nvPicPr>
        <p:blipFill>
          <a:blip r:embed="rId5"/>
          <a:stretch>
            <a:fillRect/>
          </a:stretch>
        </p:blipFill>
        <p:spPr>
          <a:xfrm>
            <a:off x="311646" y="3223935"/>
            <a:ext cx="2061838" cy="3112208"/>
          </a:xfrm>
          <a:prstGeom prst="rect">
            <a:avLst/>
          </a:prstGeom>
        </p:spPr>
      </p:pic>
      <p:pic>
        <p:nvPicPr>
          <p:cNvPr id="6" name="Picture 5">
            <a:extLst>
              <a:ext uri="{FF2B5EF4-FFF2-40B4-BE49-F238E27FC236}">
                <a16:creationId xmlns:a16="http://schemas.microsoft.com/office/drawing/2014/main" id="{DB3E2408-F8DC-1704-ADAB-009552DEA157}"/>
              </a:ext>
            </a:extLst>
          </p:cNvPr>
          <p:cNvPicPr>
            <a:picLocks noChangeAspect="1"/>
          </p:cNvPicPr>
          <p:nvPr/>
        </p:nvPicPr>
        <p:blipFill>
          <a:blip r:embed="rId6"/>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325456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3" y="1790403"/>
            <a:ext cx="7623274" cy="191271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1539448"/>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Wat wordt er bedoeld </a:t>
            </a:r>
          </a:p>
          <a:p>
            <a:pPr marL="8929">
              <a:spcBef>
                <a:spcPts val="91"/>
              </a:spcBef>
            </a:pPr>
            <a:r>
              <a:rPr lang="nl-NL" sz="4219" b="1" dirty="0">
                <a:latin typeface="Courier New"/>
                <a:cs typeface="Courier New"/>
              </a:rPr>
              <a:t>met de term AI?</a:t>
            </a:r>
            <a:endParaRPr lang="nl-NL" sz="4219" i="1" dirty="0">
              <a:latin typeface="Courier New"/>
              <a:cs typeface="Courier New"/>
            </a:endParaRPr>
          </a:p>
          <a:p>
            <a:pPr>
              <a:lnSpc>
                <a:spcPct val="100000"/>
              </a:lnSpc>
            </a:pPr>
            <a:endParaRPr lang="nl-NL" sz="1406" dirty="0">
              <a:latin typeface="Courier New"/>
              <a:cs typeface="Courier New"/>
            </a:endParaRPr>
          </a:p>
        </p:txBody>
      </p:sp>
      <p:pic>
        <p:nvPicPr>
          <p:cNvPr id="3" name="Picture 2">
            <a:extLst>
              <a:ext uri="{FF2B5EF4-FFF2-40B4-BE49-F238E27FC236}">
                <a16:creationId xmlns:a16="http://schemas.microsoft.com/office/drawing/2014/main" id="{A43D8D0B-62CF-25A2-A357-E865B3EC4B37}"/>
              </a:ext>
            </a:extLst>
          </p:cNvPr>
          <p:cNvPicPr>
            <a:picLocks noChangeAspect="1"/>
          </p:cNvPicPr>
          <p:nvPr/>
        </p:nvPicPr>
        <p:blipFill>
          <a:blip r:embed="rId2"/>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188789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3EAB210-A0CE-1434-FF2D-87E901C11F8D}"/>
              </a:ext>
            </a:extLst>
          </p:cNvPr>
          <p:cNvSpPr txBox="1"/>
          <p:nvPr/>
        </p:nvSpPr>
        <p:spPr>
          <a:xfrm>
            <a:off x="1904901" y="1497581"/>
            <a:ext cx="9068586" cy="1986482"/>
          </a:xfrm>
          <a:prstGeom prst="rect">
            <a:avLst/>
          </a:prstGeom>
        </p:spPr>
        <p:txBody>
          <a:bodyPr vert="horz" wrap="square" lIns="0" tIns="8930" rIns="0" bIns="0" rtlCol="0">
            <a:spAutoFit/>
          </a:bodyPr>
          <a:lstStyle/>
          <a:p>
            <a:pPr marL="8929">
              <a:spcBef>
                <a:spcPts val="70"/>
              </a:spcBef>
            </a:pPr>
            <a:r>
              <a:rPr lang="nl-NL" sz="2400" i="1" spc="39" dirty="0">
                <a:solidFill>
                  <a:srgbClr val="C00000"/>
                </a:solidFill>
                <a:latin typeface="Arial"/>
                <a:cs typeface="Arial"/>
              </a:rPr>
              <a:t>Definities / Omschrijvingen / Richtlijnen voor veilig gebruik</a:t>
            </a:r>
          </a:p>
          <a:p>
            <a:pPr marL="8929">
              <a:spcBef>
                <a:spcPts val="70"/>
              </a:spcBef>
            </a:pPr>
            <a:endParaRPr lang="en-US" sz="2400" i="1" spc="39" dirty="0">
              <a:solidFill>
                <a:schemeClr val="accent1">
                  <a:lumMod val="50000"/>
                </a:schemeClr>
              </a:solidFill>
              <a:latin typeface="Arial"/>
              <a:cs typeface="Arial"/>
            </a:endParaRPr>
          </a:p>
          <a:p>
            <a:pPr marL="8929">
              <a:spcBef>
                <a:spcPts val="70"/>
              </a:spcBef>
            </a:pPr>
            <a:endParaRPr lang="nl-NL" sz="2400" i="1" spc="39" dirty="0">
              <a:solidFill>
                <a:schemeClr val="accent1">
                  <a:lumMod val="50000"/>
                </a:schemeClr>
              </a:solidFill>
              <a:latin typeface="Arial"/>
              <a:cs typeface="Arial"/>
            </a:endParaRPr>
          </a:p>
          <a:p>
            <a:pPr marL="8929">
              <a:spcBef>
                <a:spcPts val="70"/>
              </a:spcBef>
            </a:pPr>
            <a:r>
              <a:rPr lang="nl-NL" sz="5400" i="1" spc="39" dirty="0">
                <a:solidFill>
                  <a:schemeClr val="accent1">
                    <a:lumMod val="50000"/>
                  </a:schemeClr>
                </a:solidFill>
                <a:latin typeface="Arial"/>
                <a:cs typeface="Arial"/>
              </a:rPr>
              <a:t>“Generatieve AI” </a:t>
            </a:r>
          </a:p>
        </p:txBody>
      </p:sp>
      <p:pic>
        <p:nvPicPr>
          <p:cNvPr id="2" name="Picture 1">
            <a:extLst>
              <a:ext uri="{FF2B5EF4-FFF2-40B4-BE49-F238E27FC236}">
                <a16:creationId xmlns:a16="http://schemas.microsoft.com/office/drawing/2014/main" id="{0F27B847-DBF3-F0C3-3978-D66A8E1B3B89}"/>
              </a:ext>
            </a:extLst>
          </p:cNvPr>
          <p:cNvPicPr>
            <a:picLocks noChangeAspect="1"/>
          </p:cNvPicPr>
          <p:nvPr/>
        </p:nvPicPr>
        <p:blipFill>
          <a:blip r:embed="rId2"/>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4179767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58734" y="457452"/>
            <a:ext cx="11211294" cy="575875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83086" y="841536"/>
            <a:ext cx="10706637" cy="4383945"/>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Generatieve AI </a:t>
            </a:r>
            <a:r>
              <a:rPr lang="en-US" b="1" dirty="0">
                <a:latin typeface="Courier New"/>
                <a:cs typeface="Courier New"/>
              </a:rPr>
              <a:t>according to Google</a:t>
            </a:r>
            <a:endParaRPr lang="en-US" i="1" dirty="0">
              <a:latin typeface="Courier New"/>
              <a:cs typeface="Courier New"/>
            </a:endParaRPr>
          </a:p>
          <a:p>
            <a:pPr>
              <a:lnSpc>
                <a:spcPct val="150000"/>
              </a:lnSpc>
            </a:pPr>
            <a:endParaRPr lang="nl-NL" sz="1969" dirty="0">
              <a:latin typeface="Courier New"/>
              <a:cs typeface="Courier New"/>
            </a:endParaRPr>
          </a:p>
          <a:p>
            <a:r>
              <a:rPr lang="en-GB" sz="1969" b="1" i="1" dirty="0">
                <a:solidFill>
                  <a:srgbClr val="FF0000"/>
                </a:solidFill>
                <a:latin typeface="Courier New"/>
                <a:cs typeface="Courier New"/>
              </a:rPr>
              <a:t>Machine learning (ML) model </a:t>
            </a:r>
            <a:r>
              <a:rPr lang="en-GB" sz="1969" b="1" i="1" dirty="0">
                <a:latin typeface="Courier New"/>
                <a:cs typeface="Courier New"/>
              </a:rPr>
              <a:t>that can take what it has </a:t>
            </a:r>
            <a:r>
              <a:rPr lang="en-GB" sz="1969" b="1" i="1" dirty="0">
                <a:solidFill>
                  <a:srgbClr val="FF0000"/>
                </a:solidFill>
                <a:latin typeface="Courier New"/>
                <a:cs typeface="Courier New"/>
              </a:rPr>
              <a:t>learned</a:t>
            </a:r>
            <a:r>
              <a:rPr lang="en-GB" sz="1969" b="1" i="1" dirty="0">
                <a:latin typeface="Courier New"/>
                <a:cs typeface="Courier New"/>
              </a:rPr>
              <a:t> </a:t>
            </a:r>
          </a:p>
          <a:p>
            <a:r>
              <a:rPr lang="en-GB" sz="1969" b="1" i="1" dirty="0">
                <a:latin typeface="Courier New"/>
                <a:cs typeface="Courier New"/>
              </a:rPr>
              <a:t>from multimodal-examples it has been provided </a:t>
            </a:r>
          </a:p>
          <a:p>
            <a:r>
              <a:rPr lang="en-GB" sz="1969" b="1" i="1" dirty="0">
                <a:latin typeface="Courier New"/>
                <a:cs typeface="Courier New"/>
              </a:rPr>
              <a:t>to create </a:t>
            </a:r>
            <a:r>
              <a:rPr lang="en-GB" sz="1969" b="1" i="1" dirty="0">
                <a:solidFill>
                  <a:srgbClr val="FF0000"/>
                </a:solidFill>
                <a:latin typeface="Courier New"/>
                <a:cs typeface="Courier New"/>
              </a:rPr>
              <a:t>new content</a:t>
            </a:r>
            <a:r>
              <a:rPr lang="en-GB" sz="1969" b="1" i="1" dirty="0">
                <a:latin typeface="Courier New"/>
                <a:cs typeface="Courier New"/>
              </a:rPr>
              <a:t>, </a:t>
            </a:r>
          </a:p>
          <a:p>
            <a:r>
              <a:rPr lang="en-GB" sz="1969" b="1" i="1" dirty="0">
                <a:latin typeface="Courier New"/>
                <a:cs typeface="Courier New"/>
              </a:rPr>
              <a:t>such as </a:t>
            </a:r>
            <a:r>
              <a:rPr lang="en-GB" sz="1969" b="1" i="1" dirty="0">
                <a:solidFill>
                  <a:srgbClr val="FF0000"/>
                </a:solidFill>
                <a:latin typeface="Courier New"/>
                <a:cs typeface="Courier New"/>
              </a:rPr>
              <a:t>text, images, music, and code</a:t>
            </a:r>
            <a:r>
              <a:rPr lang="en-GB" sz="1969" b="1" i="1" dirty="0">
                <a:latin typeface="Courier New"/>
                <a:cs typeface="Courier New"/>
              </a:rPr>
              <a:t>.</a:t>
            </a:r>
          </a:p>
          <a:p>
            <a:r>
              <a:rPr lang="en-GB" sz="1969" b="1" i="1" dirty="0">
                <a:latin typeface="Courier New"/>
                <a:cs typeface="Courier New"/>
              </a:rPr>
              <a:t> </a:t>
            </a:r>
          </a:p>
          <a:p>
            <a:r>
              <a:rPr lang="en-GB" sz="1969" b="1" i="1" dirty="0">
                <a:latin typeface="Courier New"/>
                <a:cs typeface="Courier New"/>
              </a:rPr>
              <a:t>These models learn through observation and pattern matching, </a:t>
            </a:r>
          </a:p>
          <a:p>
            <a:r>
              <a:rPr lang="en-GB" sz="1969" b="1" i="1" dirty="0">
                <a:latin typeface="Courier New"/>
                <a:cs typeface="Courier New"/>
              </a:rPr>
              <a:t>also known as training.</a:t>
            </a:r>
          </a:p>
          <a:p>
            <a:endParaRPr lang="en-GB" sz="1969" b="1" i="1" dirty="0">
              <a:latin typeface="Courier New"/>
              <a:cs typeface="Courier New"/>
            </a:endParaRPr>
          </a:p>
          <a:p>
            <a:r>
              <a:rPr lang="en-GB" sz="1969" b="1" i="1" dirty="0">
                <a:latin typeface="Courier New"/>
                <a:cs typeface="Courier New"/>
              </a:rPr>
              <a:t>Generative AI models are neither information databases nor deterministic information retrieval systems,  </a:t>
            </a:r>
          </a:p>
          <a:p>
            <a:r>
              <a:rPr lang="en-GB" sz="1969" b="1" i="1" dirty="0">
                <a:latin typeface="Courier New"/>
                <a:cs typeface="Courier New"/>
              </a:rPr>
              <a:t>because they are prediction &amp; contextual engines.</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0541A507-2CFE-DADA-0C8F-0896CA509224}"/>
              </a:ext>
            </a:extLst>
          </p:cNvPr>
          <p:cNvSpPr txBox="1"/>
          <p:nvPr/>
        </p:nvSpPr>
        <p:spPr>
          <a:xfrm>
            <a:off x="4460383" y="6293155"/>
            <a:ext cx="6881611" cy="369332"/>
          </a:xfrm>
          <a:prstGeom prst="rect">
            <a:avLst/>
          </a:prstGeom>
          <a:noFill/>
        </p:spPr>
        <p:txBody>
          <a:bodyPr wrap="square">
            <a:spAutoFit/>
          </a:bodyPr>
          <a:lstStyle/>
          <a:p>
            <a:r>
              <a:rPr lang="en-NL" dirty="0">
                <a:hlinkClick r:id="rId2"/>
              </a:rPr>
              <a:t>https://ai.google/static/documents/google-about-generative-ai.pdf</a:t>
            </a:r>
            <a:endParaRPr lang="en-US" dirty="0"/>
          </a:p>
        </p:txBody>
      </p:sp>
    </p:spTree>
    <p:extLst>
      <p:ext uri="{BB962C8B-B14F-4D97-AF65-F5344CB8AC3E}">
        <p14:creationId xmlns:p14="http://schemas.microsoft.com/office/powerpoint/2010/main" val="326252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2" name="Picture 1">
            <a:extLst>
              <a:ext uri="{FF2B5EF4-FFF2-40B4-BE49-F238E27FC236}">
                <a16:creationId xmlns:a16="http://schemas.microsoft.com/office/drawing/2014/main" id="{E8ED6835-8060-29B2-9A71-4E0ED3BB8265}"/>
              </a:ext>
            </a:extLst>
          </p:cNvPr>
          <p:cNvPicPr>
            <a:picLocks noChangeAspect="1"/>
          </p:cNvPicPr>
          <p:nvPr/>
        </p:nvPicPr>
        <p:blipFill>
          <a:blip r:embed="rId3"/>
          <a:stretch>
            <a:fillRect/>
          </a:stretch>
        </p:blipFill>
        <p:spPr>
          <a:xfrm>
            <a:off x="1640914" y="899480"/>
            <a:ext cx="9791232" cy="5059040"/>
          </a:xfrm>
          <a:prstGeom prst="rect">
            <a:avLst/>
          </a:prstGeom>
        </p:spPr>
      </p:pic>
      <p:pic>
        <p:nvPicPr>
          <p:cNvPr id="3" name="Picture 2">
            <a:extLst>
              <a:ext uri="{FF2B5EF4-FFF2-40B4-BE49-F238E27FC236}">
                <a16:creationId xmlns:a16="http://schemas.microsoft.com/office/drawing/2014/main" id="{6490C2CC-570B-2377-87EC-AB9704159F8E}"/>
              </a:ext>
            </a:extLst>
          </p:cNvPr>
          <p:cNvPicPr>
            <a:picLocks noChangeAspect="1"/>
          </p:cNvPicPr>
          <p:nvPr/>
        </p:nvPicPr>
        <p:blipFill rotWithShape="1">
          <a:blip r:embed="rId4"/>
          <a:srcRect b="43551"/>
          <a:stretch/>
        </p:blipFill>
        <p:spPr>
          <a:xfrm>
            <a:off x="8504349" y="210460"/>
            <a:ext cx="3225234" cy="1378039"/>
          </a:xfrm>
          <a:prstGeom prst="rect">
            <a:avLst/>
          </a:prstGeom>
        </p:spPr>
      </p:pic>
    </p:spTree>
    <p:extLst>
      <p:ext uri="{BB962C8B-B14F-4D97-AF65-F5344CB8AC3E}">
        <p14:creationId xmlns:p14="http://schemas.microsoft.com/office/powerpoint/2010/main" val="1323161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1152999" y="1641451"/>
            <a:ext cx="8782019" cy="376360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543273" y="1904942"/>
            <a:ext cx="7476916" cy="350011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TALIGE IMPLEMENTATIE</a:t>
            </a:r>
          </a:p>
          <a:p>
            <a:pPr marL="8929">
              <a:spcBef>
                <a:spcPts val="91"/>
              </a:spcBef>
            </a:pPr>
            <a:r>
              <a:rPr lang="nl-NL" sz="4219" b="1" i="1" dirty="0">
                <a:latin typeface="Courier New"/>
                <a:cs typeface="Courier New"/>
              </a:rPr>
              <a:t>Gen-AI worden gerepresenteerd door  </a:t>
            </a:r>
            <a:r>
              <a:rPr lang="nl-NL" sz="4219" b="1" i="1" dirty="0" err="1">
                <a:solidFill>
                  <a:srgbClr val="C00000"/>
                </a:solidFill>
                <a:latin typeface="Courier New"/>
                <a:cs typeface="Courier New"/>
              </a:rPr>
              <a:t>Conversationele</a:t>
            </a:r>
            <a:r>
              <a:rPr lang="nl-NL" sz="4219" b="1" i="1" dirty="0">
                <a:solidFill>
                  <a:srgbClr val="C00000"/>
                </a:solidFill>
                <a:latin typeface="Courier New"/>
                <a:cs typeface="Courier New"/>
              </a:rPr>
              <a:t> Agenten</a:t>
            </a:r>
          </a:p>
          <a:p>
            <a:pPr marL="8929">
              <a:spcBef>
                <a:spcPts val="91"/>
              </a:spcBef>
            </a:pPr>
            <a:r>
              <a:rPr lang="nl-NL" sz="4219" b="1" i="1" dirty="0">
                <a:solidFill>
                  <a:schemeClr val="accent1">
                    <a:lumMod val="75000"/>
                  </a:schemeClr>
                </a:solidFill>
                <a:latin typeface="Courier New"/>
                <a:cs typeface="Courier New"/>
              </a:rPr>
              <a:t>==</a:t>
            </a:r>
            <a:r>
              <a:rPr lang="nl-NL" sz="4219" b="1" i="1" dirty="0">
                <a:solidFill>
                  <a:srgbClr val="C00000"/>
                </a:solidFill>
                <a:latin typeface="Courier New"/>
                <a:cs typeface="Courier New"/>
              </a:rPr>
              <a:t> Chatbots</a:t>
            </a:r>
            <a:endParaRPr lang="nl-NL" sz="4219" i="1" dirty="0">
              <a:solidFill>
                <a:srgbClr val="C00000"/>
              </a:solidFill>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293356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6" name="Picture 5">
            <a:extLst>
              <a:ext uri="{FF2B5EF4-FFF2-40B4-BE49-F238E27FC236}">
                <a16:creationId xmlns:a16="http://schemas.microsoft.com/office/drawing/2014/main" id="{DE89E4EF-F447-3C83-5864-8E1D8B450791}"/>
              </a:ext>
            </a:extLst>
          </p:cNvPr>
          <p:cNvPicPr>
            <a:picLocks noChangeAspect="1"/>
          </p:cNvPicPr>
          <p:nvPr/>
        </p:nvPicPr>
        <p:blipFill>
          <a:blip r:embed="rId4"/>
          <a:stretch>
            <a:fillRect/>
          </a:stretch>
        </p:blipFill>
        <p:spPr>
          <a:xfrm>
            <a:off x="2089797" y="1717401"/>
            <a:ext cx="4281797" cy="4155365"/>
          </a:xfrm>
          <a:prstGeom prst="rect">
            <a:avLst/>
          </a:prstGeom>
        </p:spPr>
      </p:pic>
      <p:sp>
        <p:nvSpPr>
          <p:cNvPr id="11" name="TextBox 10">
            <a:extLst>
              <a:ext uri="{FF2B5EF4-FFF2-40B4-BE49-F238E27FC236}">
                <a16:creationId xmlns:a16="http://schemas.microsoft.com/office/drawing/2014/main" id="{82D52B96-1885-FB8A-3470-EAE8923B64D8}"/>
              </a:ext>
            </a:extLst>
          </p:cNvPr>
          <p:cNvSpPr txBox="1"/>
          <p:nvPr/>
        </p:nvSpPr>
        <p:spPr>
          <a:xfrm>
            <a:off x="2171645" y="5955171"/>
            <a:ext cx="5505905" cy="830997"/>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Sánchez-Díaz, X., Ayala-</a:t>
            </a:r>
            <a:r>
              <a:rPr lang="en-US" sz="1200" b="0" i="0" dirty="0" err="1">
                <a:solidFill>
                  <a:srgbClr val="222222"/>
                </a:solidFill>
                <a:effectLst/>
                <a:latin typeface="Arial" panose="020B0604020202020204" pitchFamily="34" charset="0"/>
              </a:rPr>
              <a:t>Bastidas</a:t>
            </a:r>
            <a:r>
              <a:rPr lang="en-US" sz="1200" b="0" i="0" dirty="0">
                <a:solidFill>
                  <a:srgbClr val="222222"/>
                </a:solidFill>
                <a:effectLst/>
                <a:latin typeface="Arial" panose="020B0604020202020204" pitchFamily="34" charset="0"/>
              </a:rPr>
              <a:t>, G., Fonseca-Ortiz, P., &amp; Garrido, L. (2018). A knowledge-based methodology for building a conversational chatbot as an intelligent tutor. </a:t>
            </a:r>
            <a:r>
              <a:rPr lang="en-NL" sz="1200" dirty="0">
                <a:hlinkClick r:id="rId5"/>
              </a:rPr>
              <a:t>https://doi.org/10.1007/978-3-030-04497-8_1</a:t>
            </a:r>
            <a:r>
              <a:rPr lang="en-US" sz="1200" dirty="0">
                <a:hlinkClick r:id="rId5"/>
              </a:rPr>
              <a:t>4</a:t>
            </a:r>
            <a:endParaRPr lang="en-US" sz="1200" dirty="0"/>
          </a:p>
          <a:p>
            <a:endParaRPr lang="en-NL" sz="1200" dirty="0"/>
          </a:p>
        </p:txBody>
      </p:sp>
      <p:sp>
        <p:nvSpPr>
          <p:cNvPr id="19" name="Rectangle: Rounded Corners 18">
            <a:extLst>
              <a:ext uri="{FF2B5EF4-FFF2-40B4-BE49-F238E27FC236}">
                <a16:creationId xmlns:a16="http://schemas.microsoft.com/office/drawing/2014/main" id="{F344DCE6-1C0C-163A-51CE-D787468630DB}"/>
              </a:ext>
            </a:extLst>
          </p:cNvPr>
          <p:cNvSpPr/>
          <p:nvPr/>
        </p:nvSpPr>
        <p:spPr>
          <a:xfrm>
            <a:off x="2171645" y="3120330"/>
            <a:ext cx="2050473" cy="226290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898412B5-629D-B27E-AAE5-F6739BBC6C05}"/>
              </a:ext>
            </a:extLst>
          </p:cNvPr>
          <p:cNvSpPr/>
          <p:nvPr/>
        </p:nvSpPr>
        <p:spPr>
          <a:xfrm>
            <a:off x="3658700" y="3127438"/>
            <a:ext cx="2239818" cy="1424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object 4">
            <a:extLst>
              <a:ext uri="{FF2B5EF4-FFF2-40B4-BE49-F238E27FC236}">
                <a16:creationId xmlns:a16="http://schemas.microsoft.com/office/drawing/2014/main" id="{AD084C32-FA10-7970-448C-5787A59A94BE}"/>
              </a:ext>
            </a:extLst>
          </p:cNvPr>
          <p:cNvGrpSpPr/>
          <p:nvPr/>
        </p:nvGrpSpPr>
        <p:grpSpPr>
          <a:xfrm>
            <a:off x="978795" y="366733"/>
            <a:ext cx="7160653" cy="1038790"/>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175832" y="389999"/>
            <a:ext cx="6834827" cy="954107"/>
          </a:xfrm>
          <a:prstGeom prst="rect">
            <a:avLst/>
          </a:prstGeom>
          <a:noFill/>
        </p:spPr>
        <p:txBody>
          <a:bodyPr wrap="square">
            <a:spAutoFit/>
          </a:bodyPr>
          <a:lstStyle/>
          <a:p>
            <a:r>
              <a:rPr lang="nl-NL" sz="2800" b="1" i="1" dirty="0">
                <a:latin typeface="Courier New"/>
                <a:cs typeface="Courier New"/>
              </a:rPr>
              <a:t>ChatGPT is een </a:t>
            </a:r>
            <a:r>
              <a:rPr lang="nl-NL" sz="2800" b="1" i="1" dirty="0" err="1">
                <a:latin typeface="Courier New"/>
                <a:cs typeface="Courier New"/>
              </a:rPr>
              <a:t>Conversationele</a:t>
            </a:r>
            <a:r>
              <a:rPr lang="nl-NL" sz="2800" b="1" i="1" dirty="0">
                <a:latin typeface="Courier New"/>
                <a:cs typeface="Courier New"/>
              </a:rPr>
              <a:t> </a:t>
            </a:r>
          </a:p>
          <a:p>
            <a:r>
              <a:rPr lang="nl-NL" sz="2800" b="1" i="1" dirty="0">
                <a:solidFill>
                  <a:srgbClr val="FF0000"/>
                </a:solidFill>
                <a:latin typeface="Courier New"/>
                <a:cs typeface="Courier New"/>
              </a:rPr>
              <a:t>tekst-in/tekst-uit </a:t>
            </a:r>
            <a:r>
              <a:rPr lang="nl-NL" sz="2800" b="1" i="1" dirty="0">
                <a:latin typeface="Courier New"/>
                <a:cs typeface="Courier New"/>
              </a:rPr>
              <a:t>AI-agent  </a:t>
            </a:r>
            <a:endParaRPr lang="en-US" sz="2800" dirty="0"/>
          </a:p>
        </p:txBody>
      </p:sp>
      <p:sp>
        <p:nvSpPr>
          <p:cNvPr id="10" name="TextBox 9">
            <a:extLst>
              <a:ext uri="{FF2B5EF4-FFF2-40B4-BE49-F238E27FC236}">
                <a16:creationId xmlns:a16="http://schemas.microsoft.com/office/drawing/2014/main" id="{A844A7FC-439F-6CE9-FCE0-F2541ADD2840}"/>
              </a:ext>
            </a:extLst>
          </p:cNvPr>
          <p:cNvSpPr txBox="1"/>
          <p:nvPr/>
        </p:nvSpPr>
        <p:spPr>
          <a:xfrm>
            <a:off x="8791979" y="3728564"/>
            <a:ext cx="2150771" cy="523220"/>
          </a:xfrm>
          <a:prstGeom prst="rect">
            <a:avLst/>
          </a:prstGeom>
          <a:noFill/>
        </p:spPr>
        <p:txBody>
          <a:bodyPr wrap="square">
            <a:spAutoFit/>
          </a:bodyPr>
          <a:lstStyle/>
          <a:p>
            <a:r>
              <a:rPr lang="nl-NL" sz="2800" b="1" i="1" dirty="0">
                <a:latin typeface="Courier New"/>
                <a:cs typeface="Courier New"/>
              </a:rPr>
              <a:t>BLACK-BOX</a:t>
            </a:r>
            <a:endParaRPr lang="en-US" sz="2800" dirty="0"/>
          </a:p>
        </p:txBody>
      </p:sp>
      <p:sp>
        <p:nvSpPr>
          <p:cNvPr id="12" name="Arrow: Right 11">
            <a:extLst>
              <a:ext uri="{FF2B5EF4-FFF2-40B4-BE49-F238E27FC236}">
                <a16:creationId xmlns:a16="http://schemas.microsoft.com/office/drawing/2014/main" id="{F5FEEBB2-4EA2-527C-DA45-F46FB087273E}"/>
              </a:ext>
            </a:extLst>
          </p:cNvPr>
          <p:cNvSpPr/>
          <p:nvPr/>
        </p:nvSpPr>
        <p:spPr>
          <a:xfrm>
            <a:off x="6501223" y="3691813"/>
            <a:ext cx="1768699" cy="59672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97912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A3585-CA57-4314-8DEB-BC2A5E0E828B}"/>
              </a:ext>
            </a:extLst>
          </p:cNvPr>
          <p:cNvPicPr>
            <a:picLocks noChangeAspect="1"/>
          </p:cNvPicPr>
          <p:nvPr/>
        </p:nvPicPr>
        <p:blipFill>
          <a:blip r:embed="rId2"/>
          <a:stretch>
            <a:fillRect/>
          </a:stretch>
        </p:blipFill>
        <p:spPr>
          <a:xfrm>
            <a:off x="998048" y="1581702"/>
            <a:ext cx="10195560" cy="4186687"/>
          </a:xfrm>
          <a:prstGeom prst="rect">
            <a:avLst/>
          </a:prstGeom>
        </p:spPr>
      </p:pic>
      <p:pic>
        <p:nvPicPr>
          <p:cNvPr id="3" name="Picture 2">
            <a:hlinkClick r:id="rId3"/>
            <a:extLst>
              <a:ext uri="{FF2B5EF4-FFF2-40B4-BE49-F238E27FC236}">
                <a16:creationId xmlns:a16="http://schemas.microsoft.com/office/drawing/2014/main" id="{6C30AD9F-B479-2603-6156-F4F84140C2EB}"/>
              </a:ext>
            </a:extLst>
          </p:cNvPr>
          <p:cNvPicPr>
            <a:picLocks noChangeAspect="1"/>
          </p:cNvPicPr>
          <p:nvPr/>
        </p:nvPicPr>
        <p:blipFill>
          <a:blip r:embed="rId4"/>
          <a:stretch>
            <a:fillRect/>
          </a:stretch>
        </p:blipFill>
        <p:spPr>
          <a:xfrm>
            <a:off x="7877577" y="5668415"/>
            <a:ext cx="3850781" cy="1072394"/>
          </a:xfrm>
          <a:prstGeom prst="rect">
            <a:avLst/>
          </a:prstGeom>
        </p:spPr>
      </p:pic>
      <p:grpSp>
        <p:nvGrpSpPr>
          <p:cNvPr id="4" name="object 4">
            <a:extLst>
              <a:ext uri="{FF2B5EF4-FFF2-40B4-BE49-F238E27FC236}">
                <a16:creationId xmlns:a16="http://schemas.microsoft.com/office/drawing/2014/main" id="{CDA5C171-35AE-1FD3-C5C3-A3B737216171}"/>
              </a:ext>
            </a:extLst>
          </p:cNvPr>
          <p:cNvGrpSpPr/>
          <p:nvPr/>
        </p:nvGrpSpPr>
        <p:grpSpPr>
          <a:xfrm>
            <a:off x="1708143" y="209765"/>
            <a:ext cx="8775714" cy="1122614"/>
            <a:chOff x="1081619" y="5621982"/>
            <a:chExt cx="10841990" cy="3277235"/>
          </a:xfrm>
        </p:grpSpPr>
        <p:sp>
          <p:nvSpPr>
            <p:cNvPr id="5" name="object 5">
              <a:extLst>
                <a:ext uri="{FF2B5EF4-FFF2-40B4-BE49-F238E27FC236}">
                  <a16:creationId xmlns:a16="http://schemas.microsoft.com/office/drawing/2014/main" id="{34CC3658-4D92-15A5-C44E-B90895C251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a:extLst>
                <a:ext uri="{FF2B5EF4-FFF2-40B4-BE49-F238E27FC236}">
                  <a16:creationId xmlns:a16="http://schemas.microsoft.com/office/drawing/2014/main" id="{328BB7C2-6406-AE7A-32F1-4D91C611F5B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E264C3F4-6E9A-5082-FDEF-253114A18949}"/>
              </a:ext>
            </a:extLst>
          </p:cNvPr>
          <p:cNvSpPr txBox="1"/>
          <p:nvPr/>
        </p:nvSpPr>
        <p:spPr>
          <a:xfrm>
            <a:off x="3172086" y="459088"/>
            <a:ext cx="6001965"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ChatBot</a:t>
            </a:r>
            <a:r>
              <a:rPr lang="nl-NL" sz="4219" b="1" dirty="0">
                <a:latin typeface="Courier New"/>
                <a:cs typeface="Courier New"/>
              </a:rPr>
              <a:t> </a:t>
            </a:r>
            <a:r>
              <a:rPr lang="nl-NL" sz="4219" b="1" dirty="0" err="1">
                <a:latin typeface="Courier New"/>
                <a:cs typeface="Courier New"/>
              </a:rPr>
              <a:t>Use</a:t>
            </a:r>
            <a:r>
              <a:rPr lang="nl-NL" sz="4219" b="1" dirty="0">
                <a:latin typeface="Courier New"/>
                <a:cs typeface="Courier New"/>
              </a:rPr>
              <a:t>-Cases </a:t>
            </a:r>
          </a:p>
        </p:txBody>
      </p:sp>
      <p:pic>
        <p:nvPicPr>
          <p:cNvPr id="8" name="Picture 7">
            <a:extLst>
              <a:ext uri="{FF2B5EF4-FFF2-40B4-BE49-F238E27FC236}">
                <a16:creationId xmlns:a16="http://schemas.microsoft.com/office/drawing/2014/main" id="{C0068928-9051-3CFB-675E-FD1EF4C106FA}"/>
              </a:ext>
            </a:extLst>
          </p:cNvPr>
          <p:cNvPicPr>
            <a:picLocks noChangeAspect="1"/>
          </p:cNvPicPr>
          <p:nvPr/>
        </p:nvPicPr>
        <p:blipFill>
          <a:blip r:embed="rId5"/>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1156273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43D2C-28C8-3286-DA07-1D3907677E77}"/>
              </a:ext>
            </a:extLst>
          </p:cNvPr>
          <p:cNvPicPr>
            <a:picLocks noChangeAspect="1"/>
          </p:cNvPicPr>
          <p:nvPr/>
        </p:nvPicPr>
        <p:blipFill>
          <a:blip r:embed="rId2"/>
          <a:stretch>
            <a:fillRect/>
          </a:stretch>
        </p:blipFill>
        <p:spPr>
          <a:xfrm>
            <a:off x="2051678" y="1799034"/>
            <a:ext cx="7588561" cy="3083862"/>
          </a:xfrm>
          <a:prstGeom prst="rect">
            <a:avLst/>
          </a:prstGeom>
        </p:spPr>
      </p:pic>
    </p:spTree>
    <p:extLst>
      <p:ext uri="{BB962C8B-B14F-4D97-AF65-F5344CB8AC3E}">
        <p14:creationId xmlns:p14="http://schemas.microsoft.com/office/powerpoint/2010/main" val="67489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004591" y="920965"/>
            <a:ext cx="7408350" cy="321245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270653" y="1206319"/>
            <a:ext cx="6956100" cy="2838009"/>
          </a:xfrm>
          <a:prstGeom prst="rect">
            <a:avLst/>
          </a:prstGeom>
        </p:spPr>
        <p:txBody>
          <a:bodyPr vert="horz" wrap="square" lIns="0" tIns="11609" rIns="0" bIns="0" rtlCol="0">
            <a:spAutoFit/>
          </a:bodyPr>
          <a:lstStyle/>
          <a:p>
            <a:pPr marL="8929">
              <a:spcBef>
                <a:spcPts val="91"/>
              </a:spcBef>
            </a:pPr>
            <a:r>
              <a:rPr lang="en-US" sz="4219" b="1" i="1" dirty="0">
                <a:solidFill>
                  <a:schemeClr val="accent1">
                    <a:lumMod val="50000"/>
                  </a:schemeClr>
                </a:solidFill>
                <a:latin typeface="Courier New"/>
                <a:cs typeface="Courier New"/>
              </a:rPr>
              <a:t>Hoe </a:t>
            </a:r>
            <a:r>
              <a:rPr lang="en-US" sz="4219" b="1" i="1" dirty="0" err="1">
                <a:solidFill>
                  <a:schemeClr val="accent1">
                    <a:lumMod val="50000"/>
                  </a:schemeClr>
                </a:solidFill>
                <a:latin typeface="Courier New"/>
                <a:cs typeface="Courier New"/>
              </a:rPr>
              <a:t>kun</a:t>
            </a:r>
            <a:r>
              <a:rPr lang="en-US" sz="4219" b="1" i="1" dirty="0">
                <a:solidFill>
                  <a:schemeClr val="accent1">
                    <a:lumMod val="50000"/>
                  </a:schemeClr>
                </a:solidFill>
                <a:latin typeface="Courier New"/>
                <a:cs typeface="Courier New"/>
              </a:rPr>
              <a:t> je optimal </a:t>
            </a:r>
            <a:r>
              <a:rPr lang="en-US" sz="4219" b="1" i="1" dirty="0" err="1">
                <a:solidFill>
                  <a:schemeClr val="accent1">
                    <a:lumMod val="50000"/>
                  </a:schemeClr>
                </a:solidFill>
                <a:latin typeface="Courier New"/>
                <a:cs typeface="Courier New"/>
              </a:rPr>
              <a:t>gebruik</a:t>
            </a:r>
            <a:r>
              <a:rPr lang="en-US" sz="4219" b="1" i="1" dirty="0">
                <a:solidFill>
                  <a:schemeClr val="accent1">
                    <a:lumMod val="50000"/>
                  </a:schemeClr>
                </a:solidFill>
                <a:latin typeface="Courier New"/>
                <a:cs typeface="Courier New"/>
              </a:rPr>
              <a:t> </a:t>
            </a:r>
            <a:r>
              <a:rPr lang="en-US" sz="4219" b="1" i="1" dirty="0" err="1">
                <a:solidFill>
                  <a:schemeClr val="accent1">
                    <a:lumMod val="50000"/>
                  </a:schemeClr>
                </a:solidFill>
                <a:latin typeface="Courier New"/>
                <a:cs typeface="Courier New"/>
              </a:rPr>
              <a:t>maken</a:t>
            </a:r>
            <a:r>
              <a:rPr lang="en-US" sz="4219" b="1" i="1" dirty="0">
                <a:solidFill>
                  <a:schemeClr val="accent1">
                    <a:lumMod val="50000"/>
                  </a:schemeClr>
                </a:solidFill>
                <a:latin typeface="Courier New"/>
                <a:cs typeface="Courier New"/>
              </a:rPr>
              <a:t> van Gen-AI Chatbots:</a:t>
            </a:r>
          </a:p>
          <a:p>
            <a:pPr marL="8929">
              <a:spcBef>
                <a:spcPts val="91"/>
              </a:spcBef>
            </a:pPr>
            <a:r>
              <a:rPr lang="en-US" sz="4219" b="1" i="1" dirty="0">
                <a:solidFill>
                  <a:schemeClr val="accent1">
                    <a:lumMod val="50000"/>
                  </a:schemeClr>
                </a:solidFill>
                <a:latin typeface="Courier New"/>
                <a:cs typeface="Courier New"/>
              </a:rPr>
              <a:t>ChatGPT, Bard &amp; Bing</a:t>
            </a:r>
            <a:endParaRPr sz="3600" i="1" dirty="0">
              <a:solidFill>
                <a:schemeClr val="accent1">
                  <a:lumMod val="50000"/>
                </a:schemeClr>
              </a:solidFill>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1658287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our ways of using LLMs">
            <a:extLst>
              <a:ext uri="{FF2B5EF4-FFF2-40B4-BE49-F238E27FC236}">
                <a16:creationId xmlns:a16="http://schemas.microsoft.com/office/drawing/2014/main" id="{7220507B-E63A-161D-CC73-8009DCCB3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034" y="1272990"/>
            <a:ext cx="9534661" cy="47623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46" y="1574960"/>
            <a:ext cx="939781" cy="939781"/>
          </a:xfrm>
          <a:prstGeom prst="rect">
            <a:avLst/>
          </a:prstGeom>
        </p:spPr>
      </p:pic>
      <p:sp>
        <p:nvSpPr>
          <p:cNvPr id="5" name="TextBox 4">
            <a:extLst>
              <a:ext uri="{FF2B5EF4-FFF2-40B4-BE49-F238E27FC236}">
                <a16:creationId xmlns:a16="http://schemas.microsoft.com/office/drawing/2014/main" id="{1AC681A2-4932-877B-7700-14C2DAA268F0}"/>
              </a:ext>
            </a:extLst>
          </p:cNvPr>
          <p:cNvSpPr txBox="1"/>
          <p:nvPr/>
        </p:nvSpPr>
        <p:spPr>
          <a:xfrm>
            <a:off x="1609510" y="6275111"/>
            <a:ext cx="9783999" cy="369332"/>
          </a:xfrm>
          <a:prstGeom prst="rect">
            <a:avLst/>
          </a:prstGeom>
          <a:solidFill>
            <a:schemeClr val="bg1">
              <a:lumMod val="95000"/>
            </a:schemeClr>
          </a:solidFill>
        </p:spPr>
        <p:txBody>
          <a:bodyPr wrap="square">
            <a:spAutoFit/>
          </a:bodyPr>
          <a:lstStyle/>
          <a:p>
            <a:r>
              <a:rPr lang="en-NL" dirty="0">
                <a:hlinkClick r:id="rId4"/>
              </a:rPr>
              <a:t>https://www.borealisai.com/research-blogs/a-high-level-overview-of-large-language-models/</a:t>
            </a:r>
            <a:endParaRPr lang="en-US" dirty="0"/>
          </a:p>
        </p:txBody>
      </p:sp>
      <p:grpSp>
        <p:nvGrpSpPr>
          <p:cNvPr id="6" name="object 4">
            <a:extLst>
              <a:ext uri="{FF2B5EF4-FFF2-40B4-BE49-F238E27FC236}">
                <a16:creationId xmlns:a16="http://schemas.microsoft.com/office/drawing/2014/main" id="{EBD092A4-4706-DA30-5DCA-584F26C8FD87}"/>
              </a:ext>
            </a:extLst>
          </p:cNvPr>
          <p:cNvGrpSpPr/>
          <p:nvPr/>
        </p:nvGrpSpPr>
        <p:grpSpPr>
          <a:xfrm>
            <a:off x="148952" y="93454"/>
            <a:ext cx="11912025" cy="939781"/>
            <a:chOff x="1081619" y="5621982"/>
            <a:chExt cx="10841990" cy="3277235"/>
          </a:xfrm>
        </p:grpSpPr>
        <p:sp>
          <p:nvSpPr>
            <p:cNvPr id="7" name="object 5">
              <a:extLst>
                <a:ext uri="{FF2B5EF4-FFF2-40B4-BE49-F238E27FC236}">
                  <a16:creationId xmlns:a16="http://schemas.microsoft.com/office/drawing/2014/main" id="{36CD08E4-C60E-3D7C-D151-275F76816DA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C987A5E-C302-3C0A-BEB2-8923E3ABF47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B07D0F75-0FB7-2716-C2D6-C8D9DA37DE06}"/>
              </a:ext>
            </a:extLst>
          </p:cNvPr>
          <p:cNvSpPr txBox="1"/>
          <p:nvPr/>
        </p:nvSpPr>
        <p:spPr>
          <a:xfrm>
            <a:off x="363815" y="249706"/>
            <a:ext cx="11486148" cy="627275"/>
          </a:xfrm>
          <a:prstGeom prst="rect">
            <a:avLst/>
          </a:prstGeom>
        </p:spPr>
        <p:txBody>
          <a:bodyPr vert="horz" wrap="square" lIns="0" tIns="11609" rIns="0" bIns="0" rtlCol="0">
            <a:spAutoFit/>
          </a:bodyPr>
          <a:lstStyle/>
          <a:p>
            <a:pPr marL="8929">
              <a:spcBef>
                <a:spcPts val="91"/>
              </a:spcBef>
            </a:pPr>
            <a:r>
              <a:rPr lang="nl-NL" sz="4000" b="1" dirty="0">
                <a:latin typeface="Courier New"/>
                <a:cs typeface="Courier New"/>
              </a:rPr>
              <a:t>Vier manieren om Chatbots te benutten</a:t>
            </a:r>
          </a:p>
        </p:txBody>
      </p:sp>
      <p:sp>
        <p:nvSpPr>
          <p:cNvPr id="2" name="Oval 1">
            <a:extLst>
              <a:ext uri="{FF2B5EF4-FFF2-40B4-BE49-F238E27FC236}">
                <a16:creationId xmlns:a16="http://schemas.microsoft.com/office/drawing/2014/main" id="{E9BEC23B-364D-FA11-A7F5-DC66FE1BD7F4}"/>
              </a:ext>
            </a:extLst>
          </p:cNvPr>
          <p:cNvSpPr/>
          <p:nvPr/>
        </p:nvSpPr>
        <p:spPr>
          <a:xfrm>
            <a:off x="1316382" y="2837759"/>
            <a:ext cx="2646017" cy="3969232"/>
          </a:xfrm>
          <a:prstGeom prst="ellipse">
            <a:avLst/>
          </a:prstGeom>
          <a:solidFill>
            <a:schemeClr val="accent6">
              <a:lumMod val="7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04513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61FB2-842E-5BD5-EC9F-D632F99E9F01}"/>
              </a:ext>
            </a:extLst>
          </p:cNvPr>
          <p:cNvPicPr>
            <a:picLocks noChangeAspect="1"/>
          </p:cNvPicPr>
          <p:nvPr/>
        </p:nvPicPr>
        <p:blipFill>
          <a:blip r:embed="rId3"/>
          <a:stretch>
            <a:fillRect/>
          </a:stretch>
        </p:blipFill>
        <p:spPr>
          <a:xfrm>
            <a:off x="1153388" y="2728969"/>
            <a:ext cx="8578748" cy="3051562"/>
          </a:xfrm>
          <a:prstGeom prst="rect">
            <a:avLst/>
          </a:prstGeom>
        </p:spPr>
      </p:pic>
      <p:sp>
        <p:nvSpPr>
          <p:cNvPr id="2" name="Rectangle: Rounded Corners 1">
            <a:extLst>
              <a:ext uri="{FF2B5EF4-FFF2-40B4-BE49-F238E27FC236}">
                <a16:creationId xmlns:a16="http://schemas.microsoft.com/office/drawing/2014/main" id="{CAA5865D-EAA5-1D73-01A4-9B2E41B03D42}"/>
              </a:ext>
            </a:extLst>
          </p:cNvPr>
          <p:cNvSpPr/>
          <p:nvPr/>
        </p:nvSpPr>
        <p:spPr>
          <a:xfrm>
            <a:off x="1028894" y="2518614"/>
            <a:ext cx="3043707" cy="2098464"/>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object 4">
            <a:extLst>
              <a:ext uri="{FF2B5EF4-FFF2-40B4-BE49-F238E27FC236}">
                <a16:creationId xmlns:a16="http://schemas.microsoft.com/office/drawing/2014/main" id="{13D9D760-F98C-9505-2AB2-931B2E0FDBE7}"/>
              </a:ext>
            </a:extLst>
          </p:cNvPr>
          <p:cNvGrpSpPr/>
          <p:nvPr/>
        </p:nvGrpSpPr>
        <p:grpSpPr>
          <a:xfrm>
            <a:off x="790714" y="272156"/>
            <a:ext cx="11069982" cy="1687733"/>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1153388" y="460880"/>
            <a:ext cx="10612907" cy="1310283"/>
          </a:xfrm>
          <a:prstGeom prst="rect">
            <a:avLst/>
          </a:prstGeom>
        </p:spPr>
        <p:txBody>
          <a:bodyPr vert="horz" wrap="square" lIns="0" tIns="11609" rIns="0" bIns="0" rtlCol="0">
            <a:spAutoFit/>
          </a:bodyPr>
          <a:lstStyle/>
          <a:p>
            <a:pPr marL="8929">
              <a:spcBef>
                <a:spcPts val="91"/>
              </a:spcBef>
            </a:pPr>
            <a:r>
              <a:rPr lang="nl-NL" sz="4219" b="1" i="1" dirty="0" err="1">
                <a:latin typeface="Courier New"/>
                <a:cs typeface="Courier New"/>
              </a:rPr>
              <a:t>Conversationele</a:t>
            </a:r>
            <a:r>
              <a:rPr lang="nl-NL" sz="4219" b="1" i="1" dirty="0">
                <a:latin typeface="Courier New"/>
                <a:cs typeface="Courier New"/>
              </a:rPr>
              <a:t> AI-agenten worden aangestuurd via </a:t>
            </a:r>
            <a:r>
              <a:rPr lang="nl-NL" sz="4219" b="1" i="1" dirty="0">
                <a:solidFill>
                  <a:srgbClr val="FF0000"/>
                </a:solidFill>
                <a:latin typeface="Courier New"/>
                <a:cs typeface="Courier New"/>
              </a:rPr>
              <a:t>“prompts”</a:t>
            </a:r>
          </a:p>
        </p:txBody>
      </p:sp>
      <p:sp>
        <p:nvSpPr>
          <p:cNvPr id="9" name="TextBox 8">
            <a:extLst>
              <a:ext uri="{FF2B5EF4-FFF2-40B4-BE49-F238E27FC236}">
                <a16:creationId xmlns:a16="http://schemas.microsoft.com/office/drawing/2014/main" id="{32F5542C-A44F-A385-9BDE-F30415DC139F}"/>
              </a:ext>
            </a:extLst>
          </p:cNvPr>
          <p:cNvSpPr txBox="1"/>
          <p:nvPr/>
        </p:nvSpPr>
        <p:spPr>
          <a:xfrm>
            <a:off x="10303388" y="5831990"/>
            <a:ext cx="1650643" cy="507831"/>
          </a:xfrm>
          <a:prstGeom prst="rect">
            <a:avLst/>
          </a:prstGeom>
          <a:noFill/>
        </p:spPr>
        <p:txBody>
          <a:bodyPr wrap="square">
            <a:spAutoFit/>
          </a:bodyPr>
          <a:lstStyle/>
          <a:p>
            <a:r>
              <a:rPr lang="en-US" sz="900" dirty="0">
                <a:hlinkClick r:id="rId4"/>
              </a:rPr>
              <a:t>https://docs.cohere.com/docs/introduction-to-large-language-models</a:t>
            </a:r>
            <a:endParaRPr lang="en-US" sz="900" dirty="0"/>
          </a:p>
        </p:txBody>
      </p:sp>
      <p:pic>
        <p:nvPicPr>
          <p:cNvPr id="4098" name="Picture 2">
            <a:hlinkClick r:id="rId4"/>
            <a:extLst>
              <a:ext uri="{FF2B5EF4-FFF2-40B4-BE49-F238E27FC236}">
                <a16:creationId xmlns:a16="http://schemas.microsoft.com/office/drawing/2014/main" id="{0FB0F5FA-C4E7-B6BB-4AB0-759920D8CD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3388" y="4061138"/>
            <a:ext cx="1719393" cy="17193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0A9F1D-62C9-76F5-AAF4-2E2950F68AA6}"/>
              </a:ext>
            </a:extLst>
          </p:cNvPr>
          <p:cNvSpPr txBox="1"/>
          <p:nvPr/>
        </p:nvSpPr>
        <p:spPr>
          <a:xfrm>
            <a:off x="2394762" y="6085905"/>
            <a:ext cx="6096000" cy="369332"/>
          </a:xfrm>
          <a:prstGeom prst="rect">
            <a:avLst/>
          </a:prstGeom>
          <a:solidFill>
            <a:schemeClr val="bg1">
              <a:lumMod val="95000"/>
            </a:schemeClr>
          </a:solidFill>
        </p:spPr>
        <p:txBody>
          <a:bodyPr wrap="square">
            <a:spAutoFit/>
          </a:bodyPr>
          <a:lstStyle/>
          <a:p>
            <a:r>
              <a:rPr lang="en-NL" dirty="0">
                <a:hlinkClick r:id="rId6"/>
              </a:rPr>
              <a:t>https://docs.cohere.com/docs/prompt-engineering</a:t>
            </a:r>
            <a:endParaRPr lang="en-US" dirty="0"/>
          </a:p>
        </p:txBody>
      </p:sp>
    </p:spTree>
    <p:extLst>
      <p:ext uri="{BB962C8B-B14F-4D97-AF65-F5344CB8AC3E}">
        <p14:creationId xmlns:p14="http://schemas.microsoft.com/office/powerpoint/2010/main" val="3474650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2162126" y="1564451"/>
            <a:ext cx="7256623" cy="4643888"/>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grpSp>
        <p:nvGrpSpPr>
          <p:cNvPr id="7" name="object 4">
            <a:extLst>
              <a:ext uri="{FF2B5EF4-FFF2-40B4-BE49-F238E27FC236}">
                <a16:creationId xmlns:a16="http://schemas.microsoft.com/office/drawing/2014/main" id="{1BF209D7-3B84-E633-CAC5-ECA3E0E918AA}"/>
              </a:ext>
            </a:extLst>
          </p:cNvPr>
          <p:cNvGrpSpPr/>
          <p:nvPr/>
        </p:nvGrpSpPr>
        <p:grpSpPr>
          <a:xfrm>
            <a:off x="1202436" y="291208"/>
            <a:ext cx="8813034" cy="796944"/>
            <a:chOff x="1081619" y="5621982"/>
            <a:chExt cx="10841990" cy="3277235"/>
          </a:xfrm>
        </p:grpSpPr>
        <p:sp>
          <p:nvSpPr>
            <p:cNvPr id="9" name="object 5">
              <a:extLst>
                <a:ext uri="{FF2B5EF4-FFF2-40B4-BE49-F238E27FC236}">
                  <a16:creationId xmlns:a16="http://schemas.microsoft.com/office/drawing/2014/main" id="{6CCDAE5F-95A8-DF56-E437-41538F986877}"/>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0" name="object 6">
              <a:extLst>
                <a:ext uri="{FF2B5EF4-FFF2-40B4-BE49-F238E27FC236}">
                  <a16:creationId xmlns:a16="http://schemas.microsoft.com/office/drawing/2014/main" id="{FD2AE567-5282-139A-2664-B57C3119C203}"/>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1528804" y="353080"/>
            <a:ext cx="8684142" cy="658298"/>
          </a:xfrm>
          <a:prstGeom prst="rect">
            <a:avLst/>
          </a:prstGeom>
        </p:spPr>
        <p:txBody>
          <a:bodyPr vert="horz" wrap="square" lIns="0" tIns="8930" rIns="0" bIns="0" rtlCol="0" anchor="ctr">
            <a:spAutoFit/>
          </a:bodyPr>
          <a:lstStyle/>
          <a:p>
            <a:pPr marL="8929">
              <a:lnSpc>
                <a:spcPct val="100000"/>
              </a:lnSpc>
              <a:spcBef>
                <a:spcPts val="70"/>
              </a:spcBef>
            </a:pPr>
            <a:r>
              <a:rPr lang="nl-NL" sz="4219" b="1" spc="-49" dirty="0">
                <a:latin typeface="Calibri Light" panose="020F0302020204030204" pitchFamily="34" charset="0"/>
                <a:cs typeface="Calibri Light" panose="020F0302020204030204" pitchFamily="34" charset="0"/>
              </a:rPr>
              <a:t>Taakgerichtheid versus Doelgerichtheid</a:t>
            </a:r>
            <a:endParaRPr lang="nl-NL" sz="4219" b="1" spc="-84" dirty="0">
              <a:latin typeface="Calibri Light" panose="020F0302020204030204" pitchFamily="34" charset="0"/>
              <a:cs typeface="Calibri Light" panose="020F0302020204030204" pitchFamily="34" charset="0"/>
            </a:endParaRPr>
          </a:p>
        </p:txBody>
      </p:sp>
      <p:sp>
        <p:nvSpPr>
          <p:cNvPr id="12" name="TextBox 11">
            <a:extLst>
              <a:ext uri="{FF2B5EF4-FFF2-40B4-BE49-F238E27FC236}">
                <a16:creationId xmlns:a16="http://schemas.microsoft.com/office/drawing/2014/main" id="{E328EBF4-24AC-F219-4D19-59D345B1A4EE}"/>
              </a:ext>
            </a:extLst>
          </p:cNvPr>
          <p:cNvSpPr txBox="1"/>
          <p:nvPr/>
        </p:nvSpPr>
        <p:spPr>
          <a:xfrm>
            <a:off x="2601532" y="2162476"/>
            <a:ext cx="6096000" cy="1015663"/>
          </a:xfrm>
          <a:prstGeom prst="rect">
            <a:avLst/>
          </a:prstGeom>
          <a:noFill/>
        </p:spPr>
        <p:txBody>
          <a:bodyPr wrap="square">
            <a:spAutoFit/>
          </a:bodyPr>
          <a:lstStyle/>
          <a:p>
            <a:pPr marL="627063" lvl="1" indent="-296863">
              <a:spcBef>
                <a:spcPts val="1174"/>
              </a:spcBef>
              <a:buClr>
                <a:srgbClr val="7571FF"/>
              </a:buClr>
              <a:buSzPct val="123333"/>
              <a:tabLst>
                <a:tab pos="624609" algn="l"/>
                <a:tab pos="625056" algn="l"/>
              </a:tabLst>
            </a:pPr>
            <a:r>
              <a:rPr lang="nl-NL" sz="2400" b="1" spc="-7" dirty="0">
                <a:solidFill>
                  <a:srgbClr val="5E5E5E"/>
                </a:solidFill>
                <a:latin typeface="Calibri Light" panose="020F0302020204030204" pitchFamily="34" charset="0"/>
                <a:cs typeface="Calibri Light" panose="020F0302020204030204" pitchFamily="34" charset="0"/>
              </a:rPr>
              <a:t>Taakgericht vermogen  </a:t>
            </a:r>
            <a:r>
              <a:rPr lang="en-GB" sz="2400" b="1" spc="-7" dirty="0">
                <a:solidFill>
                  <a:srgbClr val="C00000"/>
                </a:solidFill>
                <a:latin typeface="Calibri Light" panose="020F0302020204030204" pitchFamily="34" charset="0"/>
                <a:cs typeface="Calibri Light" panose="020F0302020204030204" pitchFamily="34" charset="0"/>
              </a:rPr>
              <a:t>(capability)</a:t>
            </a:r>
            <a:br>
              <a:rPr lang="en-GB" sz="2400" b="1" spc="-7" dirty="0">
                <a:solidFill>
                  <a:srgbClr val="C00000"/>
                </a:solidFill>
                <a:latin typeface="Calibri Light" panose="020F0302020204030204" pitchFamily="34" charset="0"/>
                <a:cs typeface="Calibri Light" panose="020F0302020204030204" pitchFamily="34" charset="0"/>
              </a:rPr>
            </a:br>
            <a:r>
              <a:rPr lang="nl-NL" b="1" i="1" spc="-7" dirty="0">
                <a:solidFill>
                  <a:srgbClr val="5E5E5E"/>
                </a:solidFill>
                <a:latin typeface="Calibri Light" panose="020F0302020204030204" pitchFamily="34" charset="0"/>
                <a:cs typeface="Calibri Light" panose="020F0302020204030204" pitchFamily="34" charset="0"/>
              </a:rPr>
              <a:t>het vermogen van een model om een specifieke taak of reeks taken uit te voeren</a:t>
            </a:r>
            <a:endParaRPr lang="en-GB" b="1" i="1" dirty="0">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29FD2F6D-4E3C-14F7-4C70-37F95A3F1249}"/>
              </a:ext>
            </a:extLst>
          </p:cNvPr>
          <p:cNvSpPr txBox="1"/>
          <p:nvPr/>
        </p:nvSpPr>
        <p:spPr>
          <a:xfrm>
            <a:off x="2511788" y="3776164"/>
            <a:ext cx="6096000" cy="1169551"/>
          </a:xfrm>
          <a:prstGeom prst="rect">
            <a:avLst/>
          </a:prstGeom>
          <a:noFill/>
        </p:spPr>
        <p:txBody>
          <a:bodyPr wrap="square">
            <a:spAutoFit/>
          </a:bodyPr>
          <a:lstStyle/>
          <a:p>
            <a:pPr marL="330387" lvl="1">
              <a:spcBef>
                <a:spcPts val="1174"/>
              </a:spcBef>
              <a:buClr>
                <a:srgbClr val="7571FF"/>
              </a:buClr>
              <a:buSzPct val="123333"/>
              <a:tabLst>
                <a:tab pos="624609" algn="l"/>
                <a:tab pos="625056" algn="l"/>
              </a:tabLst>
            </a:pPr>
            <a:r>
              <a:rPr lang="nl-NL" sz="2400" b="1" spc="-7" dirty="0">
                <a:solidFill>
                  <a:srgbClr val="5E5E5E"/>
                </a:solidFill>
                <a:latin typeface="Calibri Light" panose="020F0302020204030204" pitchFamily="34" charset="0"/>
                <a:cs typeface="Calibri Light" panose="020F0302020204030204" pitchFamily="34" charset="0"/>
              </a:rPr>
              <a:t>Afstemmen op doelgerichtheid </a:t>
            </a:r>
            <a:r>
              <a:rPr lang="en-GB" sz="2400" b="1" spc="-7" dirty="0">
                <a:solidFill>
                  <a:srgbClr val="C00000"/>
                </a:solidFill>
                <a:latin typeface="Calibri Light" panose="020F0302020204030204" pitchFamily="34" charset="0"/>
                <a:cs typeface="Calibri Light" panose="020F0302020204030204" pitchFamily="34" charset="0"/>
              </a:rPr>
              <a:t>(alignment)</a:t>
            </a:r>
          </a:p>
          <a:p>
            <a:pPr marL="627063" lvl="1">
              <a:spcBef>
                <a:spcPts val="1174"/>
              </a:spcBef>
              <a:buClr>
                <a:srgbClr val="7571FF"/>
              </a:buClr>
              <a:buSzPct val="123333"/>
              <a:tabLst>
                <a:tab pos="624609" algn="l"/>
                <a:tab pos="625056" algn="l"/>
              </a:tabLst>
            </a:pPr>
            <a:r>
              <a:rPr lang="nl-NL" b="1" spc="-7" dirty="0">
                <a:solidFill>
                  <a:srgbClr val="5E5E5E"/>
                </a:solidFill>
                <a:latin typeface="Calibri Light" panose="020F0302020204030204" pitchFamily="34" charset="0"/>
                <a:cs typeface="Calibri Light" panose="020F0302020204030204" pitchFamily="34" charset="0"/>
              </a:rPr>
              <a:t>komt het doel waarvoor het model is getraind overeen met wat het doel waarvoor het daadwerkelijk wordt ingezet  </a:t>
            </a:r>
          </a:p>
        </p:txBody>
      </p:sp>
      <p:pic>
        <p:nvPicPr>
          <p:cNvPr id="15" name="Picture 14">
            <a:extLst>
              <a:ext uri="{FF2B5EF4-FFF2-40B4-BE49-F238E27FC236}">
                <a16:creationId xmlns:a16="http://schemas.microsoft.com/office/drawing/2014/main" id="{BC1C993D-287C-1D8B-0164-133DCB42A5EB}"/>
              </a:ext>
            </a:extLst>
          </p:cNvPr>
          <p:cNvPicPr>
            <a:picLocks noChangeAspect="1"/>
          </p:cNvPicPr>
          <p:nvPr/>
        </p:nvPicPr>
        <p:blipFill>
          <a:blip r:embed="rId2"/>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1584730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828134" y="1348490"/>
            <a:ext cx="7785016" cy="3177076"/>
          </a:xfrm>
          <a:prstGeom prst="rect">
            <a:avLst/>
          </a:prstGeom>
        </p:spPr>
        <p:txBody>
          <a:bodyPr vert="horz" wrap="square" lIns="0" tIns="11609" rIns="0" bIns="0" rtlCol="0">
            <a:spAutoFit/>
          </a:bodyPr>
          <a:lstStyle/>
          <a:p>
            <a:pPr marL="8929">
              <a:spcBef>
                <a:spcPts val="91"/>
              </a:spcBef>
            </a:pPr>
            <a:r>
              <a:rPr lang="en-US" sz="3797" b="1">
                <a:latin typeface="Courier New"/>
                <a:cs typeface="Courier New"/>
              </a:rPr>
              <a:t>Wat is het belang van Prompt </a:t>
            </a:r>
            <a:r>
              <a:rPr lang="nl-NL" sz="3797" b="1">
                <a:latin typeface="Courier New"/>
                <a:cs typeface="Courier New"/>
              </a:rPr>
              <a:t>Recepten Schrijven</a:t>
            </a:r>
            <a:r>
              <a:rPr lang="en-US" sz="3797" b="1">
                <a:latin typeface="Courier New"/>
                <a:cs typeface="Courier New"/>
              </a:rPr>
              <a:t>?</a:t>
            </a:r>
            <a:endParaRPr sz="3797" i="1">
              <a:latin typeface="Courier New"/>
              <a:cs typeface="Courier New"/>
            </a:endParaRPr>
          </a:p>
          <a:p>
            <a:pPr>
              <a:lnSpc>
                <a:spcPct val="100000"/>
              </a:lnSpc>
            </a:pPr>
            <a:endParaRPr lang="nl-NL" sz="1406">
              <a:latin typeface="Courier New"/>
              <a:cs typeface="Courier New"/>
            </a:endParaRPr>
          </a:p>
          <a:p>
            <a:pPr>
              <a:lnSpc>
                <a:spcPct val="150000"/>
              </a:lnSpc>
            </a:pPr>
            <a:endParaRPr lang="nl-NL" sz="1969">
              <a:latin typeface="Courier New"/>
              <a:cs typeface="Courier New"/>
            </a:endParaRPr>
          </a:p>
          <a:p>
            <a:pPr>
              <a:lnSpc>
                <a:spcPct val="150000"/>
              </a:lnSpc>
            </a:pPr>
            <a:r>
              <a:rPr lang="nl-NL" sz="1969" b="1" i="1">
                <a:latin typeface="Courier New"/>
                <a:cs typeface="Courier New"/>
              </a:rPr>
              <a:t>Sturen van de mate van taakgerichtheid door  </a:t>
            </a:r>
          </a:p>
          <a:p>
            <a:pPr>
              <a:lnSpc>
                <a:spcPct val="150000"/>
              </a:lnSpc>
            </a:pPr>
            <a:r>
              <a:rPr lang="nl-NL" sz="1969" b="1" i="1">
                <a:latin typeface="Courier New"/>
                <a:cs typeface="Courier New"/>
              </a:rPr>
              <a:t>reduceren van </a:t>
            </a:r>
            <a:r>
              <a:rPr lang="nl-NL" sz="1969" b="1" i="1">
                <a:solidFill>
                  <a:srgbClr val="FF0000"/>
                </a:solidFill>
                <a:latin typeface="Courier New"/>
                <a:cs typeface="Courier New"/>
              </a:rPr>
              <a:t>variatie in het antwoord </a:t>
            </a:r>
            <a:r>
              <a:rPr lang="nl-NL" sz="1969" b="1" i="1">
                <a:latin typeface="Courier New"/>
                <a:cs typeface="Courier New"/>
              </a:rPr>
              <a:t>zodat de kans groter wordt dat de </a:t>
            </a:r>
            <a:r>
              <a:rPr lang="nl-NL" sz="1969" b="1" i="1">
                <a:solidFill>
                  <a:srgbClr val="FF0000"/>
                </a:solidFill>
                <a:latin typeface="Courier New"/>
                <a:cs typeface="Courier New"/>
              </a:rPr>
              <a:t>uitkomst correct </a:t>
            </a:r>
            <a:r>
              <a:rPr lang="nl-NL" sz="1969" b="1" i="1">
                <a:latin typeface="Courier New"/>
                <a:cs typeface="Courier New"/>
              </a:rPr>
              <a:t>is.</a:t>
            </a:r>
          </a:p>
        </p:txBody>
      </p:sp>
      <p:pic>
        <p:nvPicPr>
          <p:cNvPr id="2" name="Picture 1">
            <a:extLst>
              <a:ext uri="{FF2B5EF4-FFF2-40B4-BE49-F238E27FC236}">
                <a16:creationId xmlns:a16="http://schemas.microsoft.com/office/drawing/2014/main" id="{62B42619-5C97-2EBB-40B0-047098296B38}"/>
              </a:ext>
            </a:extLst>
          </p:cNvPr>
          <p:cNvPicPr>
            <a:picLocks noChangeAspect="1"/>
          </p:cNvPicPr>
          <p:nvPr/>
        </p:nvPicPr>
        <p:blipFill>
          <a:blip r:embed="rId2"/>
          <a:stretch>
            <a:fillRect/>
          </a:stretch>
        </p:blipFill>
        <p:spPr>
          <a:xfrm>
            <a:off x="80356" y="5494667"/>
            <a:ext cx="1276835" cy="1276835"/>
          </a:xfrm>
          <a:prstGeom prst="rect">
            <a:avLst/>
          </a:prstGeom>
        </p:spPr>
      </p:pic>
    </p:spTree>
    <p:extLst>
      <p:ext uri="{BB962C8B-B14F-4D97-AF65-F5344CB8AC3E}">
        <p14:creationId xmlns:p14="http://schemas.microsoft.com/office/powerpoint/2010/main" val="761170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7623274" cy="447823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37507" y="1250016"/>
            <a:ext cx="7318772" cy="3907661"/>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PROMPT-ENGINEERING</a:t>
            </a:r>
            <a:endParaRPr sz="4219" i="1" dirty="0">
              <a:latin typeface="Courier New"/>
              <a:cs typeface="Courier New"/>
            </a:endParaRPr>
          </a:p>
          <a:p>
            <a:pPr>
              <a:lnSpc>
                <a:spcPct val="100000"/>
              </a:lnSpc>
            </a:pPr>
            <a:endParaRPr lang="nl-NL" sz="1406" dirty="0">
              <a:latin typeface="Courier New"/>
              <a:cs typeface="Courier New"/>
            </a:endParaRPr>
          </a:p>
          <a:p>
            <a:pPr>
              <a:lnSpc>
                <a:spcPct val="100000"/>
              </a:lnSpc>
            </a:pPr>
            <a:r>
              <a:rPr lang="nl-NL" sz="1969" dirty="0">
                <a:latin typeface="Courier New"/>
                <a:cs typeface="Courier New"/>
              </a:rPr>
              <a:t>Het creatieve proces van het schrijven van een effectief </a:t>
            </a:r>
            <a:r>
              <a:rPr lang="nl-NL" sz="1969" b="1" i="1" dirty="0">
                <a:latin typeface="Courier New"/>
                <a:cs typeface="Courier New"/>
              </a:rPr>
              <a:t>prompt-recept</a:t>
            </a:r>
            <a:r>
              <a:rPr lang="nl-NL" sz="1969" dirty="0">
                <a:latin typeface="Courier New"/>
                <a:cs typeface="Courier New"/>
              </a:rPr>
              <a:t> wordt in het Engels</a:t>
            </a:r>
          </a:p>
          <a:p>
            <a:pPr>
              <a:lnSpc>
                <a:spcPct val="100000"/>
              </a:lnSpc>
            </a:pPr>
            <a:r>
              <a:rPr lang="nl-NL" sz="1969" b="1" i="1" dirty="0">
                <a:latin typeface="Courier New"/>
                <a:cs typeface="Courier New"/>
              </a:rPr>
              <a:t>"prompt engineering" </a:t>
            </a:r>
            <a:r>
              <a:rPr lang="nl-NL" sz="1969" dirty="0">
                <a:latin typeface="Courier New"/>
                <a:cs typeface="Courier New"/>
              </a:rPr>
              <a:t>genoemd.</a:t>
            </a:r>
          </a:p>
          <a:p>
            <a:pPr>
              <a:lnSpc>
                <a:spcPct val="100000"/>
              </a:lnSpc>
            </a:pPr>
            <a:endParaRPr lang="nl-NL" sz="1969" dirty="0">
              <a:latin typeface="Courier New"/>
              <a:cs typeface="Courier New"/>
            </a:endParaRPr>
          </a:p>
          <a:p>
            <a:pPr>
              <a:lnSpc>
                <a:spcPct val="100000"/>
              </a:lnSpc>
            </a:pPr>
            <a:endParaRPr lang="nl-NL" sz="1969" dirty="0">
              <a:latin typeface="Courier New"/>
              <a:cs typeface="Courier New"/>
            </a:endParaRPr>
          </a:p>
          <a:p>
            <a:pPr>
              <a:lnSpc>
                <a:spcPct val="100000"/>
              </a:lnSpc>
            </a:pPr>
            <a:r>
              <a:rPr lang="nl-NL" sz="1969" dirty="0">
                <a:latin typeface="Courier New"/>
                <a:cs typeface="Courier New"/>
              </a:rPr>
              <a:t>Het schrijven van prompt-recepten </a:t>
            </a:r>
          </a:p>
          <a:p>
            <a:pPr algn="ctr">
              <a:lnSpc>
                <a:spcPct val="100000"/>
              </a:lnSpc>
            </a:pPr>
            <a:r>
              <a:rPr lang="nl-NL" sz="1969" b="1" i="1" dirty="0">
                <a:latin typeface="Courier New"/>
                <a:cs typeface="Courier New"/>
              </a:rPr>
              <a:t>---pseudo-Code---</a:t>
            </a:r>
          </a:p>
          <a:p>
            <a:pPr>
              <a:lnSpc>
                <a:spcPct val="100000"/>
              </a:lnSpc>
            </a:pPr>
            <a:r>
              <a:rPr lang="nl-NL" sz="1969" dirty="0">
                <a:latin typeface="Courier New"/>
                <a:cs typeface="Courier New"/>
              </a:rPr>
              <a:t>is een talige manier van het programmeren van "bevroren" voorgetraind taalmodellen.</a:t>
            </a:r>
          </a:p>
          <a:p>
            <a:pPr>
              <a:lnSpc>
                <a:spcPct val="100000"/>
              </a:lnSpc>
            </a:pPr>
            <a:r>
              <a:rPr lang="nl-NL" sz="1969" dirty="0">
                <a:latin typeface="Courier New"/>
                <a:cs typeface="Courier New"/>
              </a:rPr>
              <a:t> </a:t>
            </a:r>
            <a:endParaRPr lang="en-GB" sz="1969" dirty="0">
              <a:latin typeface="Courier New"/>
              <a:cs typeface="Courier New"/>
            </a:endParaRPr>
          </a:p>
        </p:txBody>
      </p:sp>
      <p:pic>
        <p:nvPicPr>
          <p:cNvPr id="2" name="Picture 1">
            <a:extLst>
              <a:ext uri="{FF2B5EF4-FFF2-40B4-BE49-F238E27FC236}">
                <a16:creationId xmlns:a16="http://schemas.microsoft.com/office/drawing/2014/main" id="{7FB923D5-472A-11DA-EA64-80FF2FC45AE6}"/>
              </a:ext>
            </a:extLst>
          </p:cNvPr>
          <p:cNvPicPr>
            <a:picLocks noChangeAspect="1"/>
          </p:cNvPicPr>
          <p:nvPr/>
        </p:nvPicPr>
        <p:blipFill>
          <a:blip r:embed="rId2"/>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4244092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3474682" y="974785"/>
            <a:ext cx="563497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Taxonomie</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pic>
        <p:nvPicPr>
          <p:cNvPr id="14" name="Picture 13">
            <a:extLst>
              <a:ext uri="{FF2B5EF4-FFF2-40B4-BE49-F238E27FC236}">
                <a16:creationId xmlns:a16="http://schemas.microsoft.com/office/drawing/2014/main" id="{D2099BDC-3C3D-B3C3-0063-B9F5F225FA93}"/>
              </a:ext>
            </a:extLst>
          </p:cNvPr>
          <p:cNvPicPr>
            <a:picLocks noChangeAspect="1"/>
          </p:cNvPicPr>
          <p:nvPr/>
        </p:nvPicPr>
        <p:blipFill>
          <a:blip r:embed="rId3"/>
          <a:stretch>
            <a:fillRect/>
          </a:stretch>
        </p:blipFill>
        <p:spPr>
          <a:xfrm>
            <a:off x="10789920" y="91394"/>
            <a:ext cx="1276835" cy="12768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822724" y="1427076"/>
            <a:ext cx="10378676" cy="4643888"/>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3" name="object 3"/>
          <p:cNvSpPr txBox="1"/>
          <p:nvPr/>
        </p:nvSpPr>
        <p:spPr>
          <a:xfrm>
            <a:off x="794004" y="1544465"/>
            <a:ext cx="10343388" cy="4409109"/>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Agent’ dialoogsturing aanwijzingen / hints</a:t>
            </a:r>
          </a:p>
          <a:p>
            <a:pPr marL="1244787" lvl="3">
              <a:spcBef>
                <a:spcPts val="1135"/>
              </a:spcBef>
              <a:buClr>
                <a:srgbClr val="7571FF"/>
              </a:buClr>
              <a:buSzPct val="123333"/>
              <a:tabLst>
                <a:tab pos="624609" algn="l"/>
                <a:tab pos="625056" algn="l"/>
              </a:tabLst>
            </a:pPr>
            <a:r>
              <a:rPr lang="en-GB" b="1" i="0" u="none" strike="noStrike" dirty="0">
                <a:solidFill>
                  <a:srgbClr val="000000"/>
                </a:solidFill>
                <a:effectLst/>
                <a:latin typeface="Calibri" panose="020F0502020204030204" pitchFamily="34" charset="0"/>
              </a:rPr>
              <a:t>Constructive Reasoning</a:t>
            </a:r>
            <a:r>
              <a:rPr lang="en-GB" b="1" dirty="0"/>
              <a:t> </a:t>
            </a:r>
            <a:r>
              <a:rPr lang="en-GB" b="1" i="0" u="none" strike="noStrike" dirty="0">
                <a:solidFill>
                  <a:srgbClr val="000000"/>
                </a:solidFill>
                <a:effectLst/>
                <a:latin typeface="Calibri" panose="020F0502020204030204" pitchFamily="34" charset="0"/>
              </a:rPr>
              <a:t> </a:t>
            </a:r>
            <a:r>
              <a:rPr lang="en-GB" b="0" i="0" u="none" strike="noStrike" dirty="0">
                <a:solidFill>
                  <a:srgbClr val="000000"/>
                </a:solidFill>
                <a:effectLst/>
                <a:latin typeface="Calibri" panose="020F0502020204030204" pitchFamily="34" charset="0"/>
              </a:rPr>
              <a:t>		(</a:t>
            </a:r>
            <a:r>
              <a:rPr lang="en-GB" b="0" i="0" u="none" strike="noStrike" dirty="0" err="1">
                <a:solidFill>
                  <a:srgbClr val="000000"/>
                </a:solidFill>
                <a:effectLst/>
                <a:latin typeface="Calibri" panose="020F0502020204030204" pitchFamily="34" charset="0"/>
              </a:rPr>
              <a:t>Graesser</a:t>
            </a:r>
            <a:r>
              <a:rPr lang="en-GB" b="0" i="0" u="none" strike="noStrike" dirty="0">
                <a:solidFill>
                  <a:srgbClr val="000000"/>
                </a:solidFill>
                <a:effectLst/>
                <a:latin typeface="Calibri" panose="020F0502020204030204" pitchFamily="34" charset="0"/>
              </a:rPr>
              <a:t>, 2016; Nguyen &amp; </a:t>
            </a:r>
            <a:r>
              <a:rPr lang="en-GB" b="0" i="0" u="none" strike="noStrike" dirty="0" err="1">
                <a:solidFill>
                  <a:srgbClr val="000000"/>
                </a:solidFill>
                <a:effectLst/>
                <a:latin typeface="Calibri" panose="020F0502020204030204" pitchFamily="34" charset="0"/>
              </a:rPr>
              <a:t>Santagata</a:t>
            </a:r>
            <a:r>
              <a:rPr lang="en-GB" b="0" i="0" u="none" strike="noStrike" dirty="0">
                <a:solidFill>
                  <a:srgbClr val="000000"/>
                </a:solidFill>
                <a:effectLst/>
                <a:latin typeface="Calibri" panose="020F0502020204030204" pitchFamily="34" charset="0"/>
              </a:rPr>
              <a:t>, 2020)</a:t>
            </a:r>
          </a:p>
          <a:p>
            <a:pPr marL="1244787" lvl="3">
              <a:spcBef>
                <a:spcPts val="1135"/>
              </a:spcBef>
              <a:buClr>
                <a:srgbClr val="7571FF"/>
              </a:buClr>
              <a:buSzPct val="123333"/>
              <a:tabLst>
                <a:tab pos="624609" algn="l"/>
                <a:tab pos="625056" algn="l"/>
              </a:tabLst>
            </a:pPr>
            <a:r>
              <a:rPr lang="it-IT" b="1" i="0" u="none" strike="noStrike" dirty="0">
                <a:solidFill>
                  <a:srgbClr val="000000"/>
                </a:solidFill>
                <a:effectLst/>
                <a:latin typeface="Calibri" panose="020F0502020204030204" pitchFamily="34" charset="0"/>
              </a:rPr>
              <a:t>Transactivity </a:t>
            </a:r>
            <a:r>
              <a:rPr lang="it-IT" b="0" i="0" u="none" strike="noStrike" dirty="0">
                <a:solidFill>
                  <a:srgbClr val="000000"/>
                </a:solidFill>
                <a:effectLst/>
                <a:latin typeface="Calibri" panose="020F0502020204030204" pitchFamily="34" charset="0"/>
              </a:rPr>
              <a:t>			(Chi &amp; Wylie, 2014; Fiacco &amp; Rose´, 2018; Resnick et al., 2010; </a:t>
            </a:r>
          </a:p>
          <a:p>
            <a:pPr marL="1244787" lvl="3">
              <a:spcBef>
                <a:spcPts val="1135"/>
              </a:spcBef>
              <a:buClr>
                <a:srgbClr val="7571FF"/>
              </a:buClr>
              <a:buSzPct val="123333"/>
              <a:tabLst>
                <a:tab pos="624609" algn="l"/>
                <a:tab pos="625056" algn="l"/>
              </a:tabLst>
            </a:pPr>
            <a:r>
              <a:rPr lang="it-IT" dirty="0">
                <a:solidFill>
                  <a:srgbClr val="000000"/>
                </a:solidFill>
                <a:latin typeface="Calibri" panose="020F0502020204030204" pitchFamily="34" charset="0"/>
              </a:rPr>
              <a:t>				  </a:t>
            </a:r>
            <a:r>
              <a:rPr lang="it-IT" b="0" i="0" u="none" strike="noStrike" dirty="0">
                <a:solidFill>
                  <a:srgbClr val="000000"/>
                </a:solidFill>
                <a:effectLst/>
                <a:latin typeface="Calibri" panose="020F0502020204030204" pitchFamily="34" charset="0"/>
              </a:rPr>
              <a:t>Teasley, 1997)</a:t>
            </a:r>
          </a:p>
          <a:p>
            <a:pPr marL="1244787" lvl="3">
              <a:spcBef>
                <a:spcPts val="1135"/>
              </a:spcBef>
              <a:buClr>
                <a:srgbClr val="7571FF"/>
              </a:buClr>
              <a:buSzPct val="123333"/>
              <a:tabLst>
                <a:tab pos="624609" algn="l"/>
                <a:tab pos="625056" algn="l"/>
              </a:tabLst>
            </a:pPr>
            <a:r>
              <a:rPr lang="it-IT" b="1" i="0" u="none" strike="noStrike" dirty="0">
                <a:solidFill>
                  <a:srgbClr val="000000"/>
                </a:solidFill>
                <a:effectLst/>
                <a:latin typeface="Calibri" panose="020F0502020204030204" pitchFamily="34" charset="0"/>
              </a:rPr>
              <a:t>Social Expressions </a:t>
            </a:r>
            <a:r>
              <a:rPr lang="it-IT" b="0" i="0" u="none" strike="noStrike" dirty="0">
                <a:solidFill>
                  <a:srgbClr val="000000"/>
                </a:solidFill>
                <a:effectLst/>
                <a:latin typeface="Calibri" panose="020F0502020204030204" pitchFamily="34" charset="0"/>
              </a:rPr>
              <a:t>		(Sebo, Stoll, Scassellati, &amp; Jung, 2020)</a:t>
            </a:r>
          </a:p>
          <a:p>
            <a:pPr marL="1244787" lvl="3">
              <a:spcBef>
                <a:spcPts val="1135"/>
              </a:spcBef>
              <a:buClr>
                <a:srgbClr val="7571FF"/>
              </a:buClr>
              <a:buSzPct val="123333"/>
              <a:tabLst>
                <a:tab pos="624609" algn="l"/>
                <a:tab pos="625056" algn="l"/>
              </a:tabLst>
            </a:pPr>
            <a:endParaRPr lang="nl-NL" sz="800" b="1" spc="-7" dirty="0">
              <a:solidFill>
                <a:srgbClr val="5E5E5E"/>
              </a:solidFill>
              <a:latin typeface="Calibri Light" panose="020F0302020204030204" pitchFamily="34" charset="0"/>
              <a:cs typeface="Calibri Light" panose="020F0302020204030204" pitchFamily="34" charset="0"/>
            </a:endParaRPr>
          </a:p>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Rollenspel &amp; Identiteit</a:t>
            </a:r>
          </a:p>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Inzicht Iteraties</a:t>
            </a:r>
          </a:p>
          <a:p>
            <a:pPr marL="1244787" lvl="3">
              <a:spcBef>
                <a:spcPts val="1135"/>
              </a:spcBef>
              <a:buClr>
                <a:srgbClr val="7571FF"/>
              </a:buClr>
              <a:buSzPct val="123333"/>
              <a:tabLst>
                <a:tab pos="624609" algn="l"/>
                <a:tab pos="625056" algn="l"/>
              </a:tabLst>
            </a:pPr>
            <a:r>
              <a:rPr lang="en-GB" b="1" i="0" u="none" strike="noStrike" dirty="0">
                <a:solidFill>
                  <a:srgbClr val="000000"/>
                </a:solidFill>
                <a:effectLst/>
                <a:latin typeface="Calibri" panose="020F0502020204030204" pitchFamily="34" charset="0"/>
              </a:rPr>
              <a:t>Theories &amp; Cultural Probes</a:t>
            </a:r>
            <a:r>
              <a:rPr lang="en-GB" b="0" i="0" u="none" strike="noStrike" dirty="0">
                <a:solidFill>
                  <a:srgbClr val="000000"/>
                </a:solidFill>
                <a:effectLst/>
                <a:latin typeface="Calibri" panose="020F0502020204030204" pitchFamily="34" charset="0"/>
              </a:rPr>
              <a:t>	</a:t>
            </a:r>
          </a:p>
          <a:p>
            <a:pPr marL="1244787" marR="0" lvl="3" indent="0" algn="l" defTabSz="914400" rtl="0" eaLnBrk="1" fontAlgn="auto" latinLnBrk="0" hangingPunct="1">
              <a:lnSpc>
                <a:spcPct val="100000"/>
              </a:lnSpc>
              <a:spcBef>
                <a:spcPts val="1135"/>
              </a:spcBef>
              <a:spcAft>
                <a:spcPts val="0"/>
              </a:spcAft>
              <a:buClr>
                <a:srgbClr val="7571FF"/>
              </a:buClr>
              <a:buSzPct val="123333"/>
              <a:buFontTx/>
              <a:buNone/>
              <a:tabLst>
                <a:tab pos="624609" algn="l"/>
                <a:tab pos="625056" algn="l"/>
              </a:tabLst>
              <a:defRPr/>
            </a:pPr>
            <a:r>
              <a:rPr kumimoji="0" lang="en-GB"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User testing </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p:txBody>
      </p:sp>
      <p:sp>
        <p:nvSpPr>
          <p:cNvPr id="8" name="TextBox 7">
            <a:extLst>
              <a:ext uri="{FF2B5EF4-FFF2-40B4-BE49-F238E27FC236}">
                <a16:creationId xmlns:a16="http://schemas.microsoft.com/office/drawing/2014/main" id="{54339EF4-BD1E-B147-E691-18F3D30A5D62}"/>
              </a:ext>
            </a:extLst>
          </p:cNvPr>
          <p:cNvSpPr txBox="1"/>
          <p:nvPr/>
        </p:nvSpPr>
        <p:spPr>
          <a:xfrm>
            <a:off x="2638295" y="6244063"/>
            <a:ext cx="9105742" cy="492443"/>
          </a:xfrm>
          <a:prstGeom prst="rect">
            <a:avLst/>
          </a:prstGeom>
          <a:solidFill>
            <a:schemeClr val="bg1">
              <a:lumMod val="95000"/>
            </a:schemeClr>
          </a:solidFill>
        </p:spPr>
        <p:txBody>
          <a:bodyPr wrap="square">
            <a:spAutoFit/>
          </a:bodyPr>
          <a:lstStyle/>
          <a:p>
            <a:r>
              <a:rPr lang="en-GB" sz="1800" b="0" i="0" u="none" strike="noStrike" baseline="0" dirty="0">
                <a:solidFill>
                  <a:srgbClr val="000000"/>
                </a:solidFill>
                <a:latin typeface="Charis SIL"/>
              </a:rPr>
              <a:t>Role design considerations of conversational agents to facilitate discussion and systems thinking </a:t>
            </a:r>
            <a:endParaRPr lang="en-GB" sz="800" b="0" i="0" u="none" strike="noStrike" baseline="0" dirty="0">
              <a:solidFill>
                <a:srgbClr val="2196D1"/>
              </a:solidFill>
              <a:latin typeface="Charis SIL"/>
            </a:endParaRPr>
          </a:p>
          <a:p>
            <a:pPr algn="l"/>
            <a:r>
              <a:rPr lang="en-GB" sz="800" b="0" i="0" u="none" strike="noStrike" baseline="0" dirty="0">
                <a:solidFill>
                  <a:srgbClr val="2196D1"/>
                </a:solidFill>
                <a:latin typeface="Charis SIL"/>
              </a:rPr>
              <a:t>https://doi.org/10.1016/j.compedu.2022.104661 </a:t>
            </a:r>
            <a:r>
              <a:rPr lang="en-GB" sz="800" b="0" i="0" u="none" strike="noStrike" baseline="0" dirty="0">
                <a:solidFill>
                  <a:srgbClr val="000000"/>
                </a:solidFill>
                <a:latin typeface="Charis SIL"/>
              </a:rPr>
              <a:t>Received 25 April 2022</a:t>
            </a:r>
          </a:p>
        </p:txBody>
      </p:sp>
      <p:grpSp>
        <p:nvGrpSpPr>
          <p:cNvPr id="7" name="object 4">
            <a:extLst>
              <a:ext uri="{FF2B5EF4-FFF2-40B4-BE49-F238E27FC236}">
                <a16:creationId xmlns:a16="http://schemas.microsoft.com/office/drawing/2014/main" id="{1BF209D7-3B84-E633-CAC5-ECA3E0E918AA}"/>
              </a:ext>
            </a:extLst>
          </p:cNvPr>
          <p:cNvGrpSpPr/>
          <p:nvPr/>
        </p:nvGrpSpPr>
        <p:grpSpPr>
          <a:xfrm>
            <a:off x="1202436" y="291208"/>
            <a:ext cx="8677656" cy="796944"/>
            <a:chOff x="1081619" y="5621982"/>
            <a:chExt cx="10841990" cy="3277235"/>
          </a:xfrm>
        </p:grpSpPr>
        <p:sp>
          <p:nvSpPr>
            <p:cNvPr id="9" name="object 5">
              <a:extLst>
                <a:ext uri="{FF2B5EF4-FFF2-40B4-BE49-F238E27FC236}">
                  <a16:creationId xmlns:a16="http://schemas.microsoft.com/office/drawing/2014/main" id="{6CCDAE5F-95A8-DF56-E437-41538F986877}"/>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0" name="object 6">
              <a:extLst>
                <a:ext uri="{FF2B5EF4-FFF2-40B4-BE49-F238E27FC236}">
                  <a16:creationId xmlns:a16="http://schemas.microsoft.com/office/drawing/2014/main" id="{FD2AE567-5282-139A-2664-B57C3119C203}"/>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1528804" y="353080"/>
            <a:ext cx="7960267" cy="658298"/>
          </a:xfrm>
          <a:prstGeom prst="rect">
            <a:avLst/>
          </a:prstGeom>
        </p:spPr>
        <p:txBody>
          <a:bodyPr vert="horz" wrap="square" lIns="0" tIns="8930" rIns="0" bIns="0" rtlCol="0" anchor="ctr">
            <a:spAutoFit/>
          </a:bodyPr>
          <a:lstStyle/>
          <a:p>
            <a:pPr marL="8929">
              <a:lnSpc>
                <a:spcPct val="100000"/>
              </a:lnSpc>
              <a:spcBef>
                <a:spcPts val="70"/>
              </a:spcBef>
            </a:pPr>
            <a:r>
              <a:rPr lang="nl-NL" sz="4219" b="1" spc="-49" dirty="0">
                <a:latin typeface="Calibri Light" panose="020F0302020204030204" pitchFamily="34" charset="0"/>
                <a:cs typeface="Calibri Light" panose="020F0302020204030204" pitchFamily="34" charset="0"/>
              </a:rPr>
              <a:t>Prompt recept ontwerp overwegingen</a:t>
            </a:r>
            <a:endParaRPr lang="nl-NL" sz="4219" b="1" spc="-84" dirty="0">
              <a:latin typeface="Calibri Light" panose="020F0302020204030204" pitchFamily="34" charset="0"/>
              <a:cs typeface="Calibri Light" panose="020F0302020204030204" pitchFamily="34" charset="0"/>
            </a:endParaRPr>
          </a:p>
        </p:txBody>
      </p:sp>
      <p:pic>
        <p:nvPicPr>
          <p:cNvPr id="12" name="Picture 11">
            <a:extLst>
              <a:ext uri="{FF2B5EF4-FFF2-40B4-BE49-F238E27FC236}">
                <a16:creationId xmlns:a16="http://schemas.microsoft.com/office/drawing/2014/main" id="{64C118B0-366A-C6FB-DCD2-5FC795F78EC6}"/>
              </a:ext>
            </a:extLst>
          </p:cNvPr>
          <p:cNvPicPr>
            <a:picLocks noChangeAspect="1"/>
          </p:cNvPicPr>
          <p:nvPr/>
        </p:nvPicPr>
        <p:blipFill>
          <a:blip r:embed="rId2"/>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1525553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639594" y="1831325"/>
            <a:ext cx="10745273" cy="4018359"/>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pic>
        <p:nvPicPr>
          <p:cNvPr id="7" name="Picture 2">
            <a:extLst>
              <a:ext uri="{FF2B5EF4-FFF2-40B4-BE49-F238E27FC236}">
                <a16:creationId xmlns:a16="http://schemas.microsoft.com/office/drawing/2014/main" id="{4E6393B6-D4AC-0AAB-67BF-CF4EF824A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080" y="2090671"/>
            <a:ext cx="4750872" cy="35631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A7F17C-1333-5B9A-1641-28D6699E8670}"/>
              </a:ext>
            </a:extLst>
          </p:cNvPr>
          <p:cNvSpPr txBox="1"/>
          <p:nvPr/>
        </p:nvSpPr>
        <p:spPr>
          <a:xfrm>
            <a:off x="4773600" y="6370831"/>
            <a:ext cx="6761411" cy="369332"/>
          </a:xfrm>
          <a:prstGeom prst="rect">
            <a:avLst/>
          </a:prstGeom>
          <a:solidFill>
            <a:schemeClr val="bg1">
              <a:lumMod val="95000"/>
            </a:schemeClr>
          </a:solidFill>
        </p:spPr>
        <p:txBody>
          <a:bodyPr wrap="square">
            <a:spAutoFit/>
          </a:bodyPr>
          <a:lstStyle/>
          <a:p>
            <a:r>
              <a:rPr lang="en-NL" dirty="0">
                <a:hlinkClick r:id="rId3"/>
              </a:rPr>
              <a:t>https://tinyml.substack.com/p/your-go-to-guide-to-master-prompt</a:t>
            </a:r>
            <a:endParaRPr lang="en-US" dirty="0"/>
          </a:p>
        </p:txBody>
      </p:sp>
      <p:sp>
        <p:nvSpPr>
          <p:cNvPr id="10" name="TextBox 9">
            <a:extLst>
              <a:ext uri="{FF2B5EF4-FFF2-40B4-BE49-F238E27FC236}">
                <a16:creationId xmlns:a16="http://schemas.microsoft.com/office/drawing/2014/main" id="{BA849907-37A8-8003-FA59-6F87BC76C825}"/>
              </a:ext>
            </a:extLst>
          </p:cNvPr>
          <p:cNvSpPr txBox="1"/>
          <p:nvPr/>
        </p:nvSpPr>
        <p:spPr>
          <a:xfrm>
            <a:off x="905813" y="2530867"/>
            <a:ext cx="4043966" cy="2092881"/>
          </a:xfrm>
          <a:prstGeom prst="rect">
            <a:avLst/>
          </a:prstGeom>
          <a:noFill/>
        </p:spPr>
        <p:txBody>
          <a:bodyPr wrap="square">
            <a:spAutoFit/>
          </a:bodyPr>
          <a:lstStyle/>
          <a:p>
            <a:pPr marL="330387" lvl="1">
              <a:spcBef>
                <a:spcPts val="1135"/>
              </a:spcBef>
              <a:buClr>
                <a:srgbClr val="7571FF"/>
              </a:buClr>
              <a:buSzPct val="123333"/>
              <a:tabLst>
                <a:tab pos="624609" algn="l"/>
                <a:tab pos="625056" algn="l"/>
              </a:tabLst>
            </a:pPr>
            <a:r>
              <a:rPr lang="en-GB" sz="1800" b="1" spc="-7" dirty="0">
                <a:solidFill>
                  <a:srgbClr val="5E5E5E"/>
                </a:solidFill>
                <a:latin typeface="Calibri Light" panose="020F0302020204030204" pitchFamily="34" charset="0"/>
                <a:cs typeface="Calibri Light" panose="020F0302020204030204" pitchFamily="34" charset="0"/>
              </a:rPr>
              <a:t>Few-</a:t>
            </a:r>
            <a:r>
              <a:rPr lang="en-GB" sz="1800" b="1" dirty="0">
                <a:solidFill>
                  <a:srgbClr val="5E5E5E"/>
                </a:solidFill>
                <a:latin typeface="Calibri Light" panose="020F0302020204030204" pitchFamily="34" charset="0"/>
                <a:cs typeface="Calibri Light" panose="020F0302020204030204" pitchFamily="34" charset="0"/>
              </a:rPr>
              <a:t>shot</a:t>
            </a:r>
            <a:r>
              <a:rPr lang="en-GB" sz="1800" b="1" spc="21" dirty="0">
                <a:solidFill>
                  <a:srgbClr val="5E5E5E"/>
                </a:solidFill>
                <a:latin typeface="Calibri Light" panose="020F0302020204030204" pitchFamily="34" charset="0"/>
                <a:cs typeface="Calibri Light" panose="020F0302020204030204" pitchFamily="34" charset="0"/>
              </a:rPr>
              <a:t> </a:t>
            </a:r>
            <a:r>
              <a:rPr lang="en-GB" sz="1800" b="1" spc="-7" dirty="0">
                <a:solidFill>
                  <a:srgbClr val="5E5E5E"/>
                </a:solidFill>
                <a:latin typeface="Calibri Light" panose="020F0302020204030204" pitchFamily="34" charset="0"/>
                <a:cs typeface="Calibri Light" panose="020F0302020204030204" pitchFamily="34" charset="0"/>
              </a:rPr>
              <a:t>prompts </a:t>
            </a:r>
            <a:r>
              <a:rPr lang="en-GB" sz="1800" b="1" spc="-7" dirty="0">
                <a:solidFill>
                  <a:srgbClr val="FF0000"/>
                </a:solidFill>
                <a:latin typeface="Calibri Light" panose="020F0302020204030204" pitchFamily="34" charset="0"/>
                <a:cs typeface="Calibri Light" panose="020F0302020204030204" pitchFamily="34" charset="0"/>
              </a:rPr>
              <a:t>(In Context </a:t>
            </a:r>
            <a:r>
              <a:rPr lang="en-GB" sz="1800" b="1" spc="-7" dirty="0" err="1">
                <a:solidFill>
                  <a:srgbClr val="FF0000"/>
                </a:solidFill>
                <a:latin typeface="Calibri Light" panose="020F0302020204030204" pitchFamily="34" charset="0"/>
                <a:cs typeface="Calibri Light" panose="020F0302020204030204" pitchFamily="34" charset="0"/>
              </a:rPr>
              <a:t>Leren</a:t>
            </a:r>
            <a:r>
              <a:rPr lang="en-GB" sz="1800" b="1" spc="-7" dirty="0">
                <a:solidFill>
                  <a:srgbClr val="FF0000"/>
                </a:solidFill>
                <a:latin typeface="Calibri Light" panose="020F0302020204030204" pitchFamily="34" charset="0"/>
                <a:cs typeface="Calibri Light" panose="020F0302020204030204" pitchFamily="34" charset="0"/>
              </a:rPr>
              <a:t>) </a:t>
            </a:r>
            <a:endParaRPr lang="en-GB" sz="1800" b="1" dirty="0">
              <a:solidFill>
                <a:srgbClr val="FF0000"/>
              </a:solidFill>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lang="en-GB" sz="1800" b="1" dirty="0">
                <a:solidFill>
                  <a:srgbClr val="5E5E5E"/>
                </a:solidFill>
                <a:latin typeface="Calibri Light" panose="020F0302020204030204" pitchFamily="34" charset="0"/>
                <a:cs typeface="Calibri Light" panose="020F0302020204030204" pitchFamily="34" charset="0"/>
              </a:rPr>
              <a:t>Chain-</a:t>
            </a:r>
            <a:r>
              <a:rPr lang="en-GB" sz="1800" b="1" spc="-7" dirty="0">
                <a:solidFill>
                  <a:srgbClr val="5E5E5E"/>
                </a:solidFill>
                <a:latin typeface="Calibri Light" panose="020F0302020204030204" pitchFamily="34" charset="0"/>
                <a:cs typeface="Calibri Light" panose="020F0302020204030204" pitchFamily="34" charset="0"/>
              </a:rPr>
              <a:t>of-</a:t>
            </a:r>
            <a:r>
              <a:rPr lang="en-GB" sz="1800" b="1" dirty="0">
                <a:solidFill>
                  <a:srgbClr val="5E5E5E"/>
                </a:solidFill>
                <a:latin typeface="Calibri Light" panose="020F0302020204030204" pitchFamily="34" charset="0"/>
                <a:cs typeface="Calibri Light" panose="020F0302020204030204" pitchFamily="34" charset="0"/>
              </a:rPr>
              <a:t>thought</a:t>
            </a:r>
            <a:r>
              <a:rPr lang="en-GB" sz="1800" b="1" spc="-7" dirty="0">
                <a:solidFill>
                  <a:srgbClr val="5E5E5E"/>
                </a:solidFill>
                <a:latin typeface="Calibri Light" panose="020F0302020204030204" pitchFamily="34" charset="0"/>
                <a:cs typeface="Calibri Light" panose="020F0302020204030204" pitchFamily="34" charset="0"/>
              </a:rPr>
              <a:t> </a:t>
            </a:r>
            <a:r>
              <a:rPr lang="en-GB" sz="1800" b="1" dirty="0">
                <a:solidFill>
                  <a:srgbClr val="FF0000"/>
                </a:solidFill>
                <a:latin typeface="Calibri Light" panose="020F0302020204030204" pitchFamily="34" charset="0"/>
                <a:cs typeface="Calibri Light" panose="020F0302020204030204" pitchFamily="34" charset="0"/>
              </a:rPr>
              <a:t>(</a:t>
            </a:r>
            <a:r>
              <a:rPr lang="en-GB" sz="1800" b="1" dirty="0" err="1">
                <a:solidFill>
                  <a:srgbClr val="FF0000"/>
                </a:solidFill>
                <a:latin typeface="Calibri Light" panose="020F0302020204030204" pitchFamily="34" charset="0"/>
                <a:cs typeface="Calibri Light" panose="020F0302020204030204" pitchFamily="34" charset="0"/>
              </a:rPr>
              <a:t>CoT</a:t>
            </a:r>
            <a:r>
              <a:rPr lang="en-GB" sz="1800" b="1" dirty="0">
                <a:solidFill>
                  <a:srgbClr val="FF0000"/>
                </a:solidFill>
                <a:latin typeface="Calibri Light" panose="020F0302020204030204" pitchFamily="34" charset="0"/>
                <a:cs typeface="Calibri Light" panose="020F0302020204030204" pitchFamily="34" charset="0"/>
              </a:rPr>
              <a:t>)</a:t>
            </a:r>
            <a:r>
              <a:rPr lang="en-GB" sz="1800" b="1" spc="4" dirty="0">
                <a:solidFill>
                  <a:srgbClr val="FF0000"/>
                </a:solidFill>
                <a:latin typeface="Calibri Light" panose="020F0302020204030204" pitchFamily="34" charset="0"/>
                <a:cs typeface="Calibri Light" panose="020F0302020204030204" pitchFamily="34" charset="0"/>
              </a:rPr>
              <a:t> </a:t>
            </a:r>
            <a:r>
              <a:rPr lang="en-GB" sz="1800" b="1" spc="-7" dirty="0">
                <a:solidFill>
                  <a:srgbClr val="5E5E5E"/>
                </a:solidFill>
                <a:latin typeface="Calibri Light" panose="020F0302020204030204" pitchFamily="34" charset="0"/>
                <a:cs typeface="Calibri Light" panose="020F0302020204030204" pitchFamily="34" charset="0"/>
              </a:rPr>
              <a:t>reasoning</a:t>
            </a:r>
            <a:endParaRPr lang="en-GB" sz="1800"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lang="en-GB" sz="1800" b="1" spc="-7" dirty="0">
                <a:solidFill>
                  <a:srgbClr val="5E5E5E"/>
                </a:solidFill>
                <a:latin typeface="Calibri Light" panose="020F0302020204030204" pitchFamily="34" charset="0"/>
                <a:cs typeface="Calibri Light" panose="020F0302020204030204" pitchFamily="34" charset="0"/>
              </a:rPr>
              <a:t>Self-Consistency Sampling</a:t>
            </a:r>
            <a:endParaRPr lang="en-GB" sz="1800"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lang="en-GB" sz="1800" b="1" dirty="0">
                <a:solidFill>
                  <a:srgbClr val="5E5E5E"/>
                </a:solidFill>
                <a:latin typeface="Calibri Light" panose="020F0302020204030204" pitchFamily="34" charset="0"/>
                <a:cs typeface="Calibri Light" panose="020F0302020204030204" pitchFamily="34" charset="0"/>
              </a:rPr>
              <a:t>Knowledge</a:t>
            </a:r>
            <a:r>
              <a:rPr lang="en-GB" sz="1800" b="1" spc="-11" dirty="0">
                <a:solidFill>
                  <a:srgbClr val="5E5E5E"/>
                </a:solidFill>
                <a:latin typeface="Calibri Light" panose="020F0302020204030204" pitchFamily="34" charset="0"/>
                <a:cs typeface="Calibri Light" panose="020F0302020204030204" pitchFamily="34" charset="0"/>
              </a:rPr>
              <a:t> </a:t>
            </a:r>
            <a:r>
              <a:rPr lang="en-GB" sz="1800" b="1" dirty="0">
                <a:solidFill>
                  <a:srgbClr val="5E5E5E"/>
                </a:solidFill>
                <a:latin typeface="Calibri Light" panose="020F0302020204030204" pitchFamily="34" charset="0"/>
                <a:cs typeface="Calibri Light" panose="020F0302020204030204" pitchFamily="34" charset="0"/>
              </a:rPr>
              <a:t>Generation</a:t>
            </a:r>
            <a:r>
              <a:rPr lang="en-GB" sz="1800" b="1" spc="-4" dirty="0">
                <a:solidFill>
                  <a:srgbClr val="5E5E5E"/>
                </a:solidFill>
                <a:latin typeface="Calibri Light" panose="020F0302020204030204" pitchFamily="34" charset="0"/>
                <a:cs typeface="Calibri Light" panose="020F0302020204030204" pitchFamily="34" charset="0"/>
              </a:rPr>
              <a:t> </a:t>
            </a:r>
            <a:r>
              <a:rPr lang="en-GB" sz="1800" b="1" spc="-7" dirty="0">
                <a:solidFill>
                  <a:srgbClr val="5E5E5E"/>
                </a:solidFill>
                <a:latin typeface="Calibri Light" panose="020F0302020204030204" pitchFamily="34" charset="0"/>
                <a:cs typeface="Calibri Light" panose="020F0302020204030204" pitchFamily="34" charset="0"/>
              </a:rPr>
              <a:t>Prompting</a:t>
            </a:r>
            <a:endParaRPr lang="en-GB" sz="1800"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lang="en-GB" sz="1800" b="1" spc="-7" dirty="0" err="1">
                <a:solidFill>
                  <a:srgbClr val="5E5E5E"/>
                </a:solidFill>
                <a:latin typeface="Calibri Light" panose="020F0302020204030204" pitchFamily="34" charset="0"/>
                <a:cs typeface="Calibri Light" panose="020F0302020204030204" pitchFamily="34" charset="0"/>
              </a:rPr>
              <a:t>ReAct</a:t>
            </a:r>
            <a:endParaRPr lang="en-GB" sz="1800" b="1" dirty="0">
              <a:latin typeface="Calibri Light" panose="020F0302020204030204" pitchFamily="34" charset="0"/>
              <a:cs typeface="Calibri Light" panose="020F0302020204030204" pitchFamily="34" charset="0"/>
            </a:endParaRPr>
          </a:p>
        </p:txBody>
      </p:sp>
      <p:grpSp>
        <p:nvGrpSpPr>
          <p:cNvPr id="3" name="object 4">
            <a:extLst>
              <a:ext uri="{FF2B5EF4-FFF2-40B4-BE49-F238E27FC236}">
                <a16:creationId xmlns:a16="http://schemas.microsoft.com/office/drawing/2014/main" id="{D9E0B38B-2FFA-8A1F-A7FA-145014E25CFF}"/>
              </a:ext>
            </a:extLst>
          </p:cNvPr>
          <p:cNvGrpSpPr/>
          <p:nvPr/>
        </p:nvGrpSpPr>
        <p:grpSpPr>
          <a:xfrm>
            <a:off x="1618853" y="466263"/>
            <a:ext cx="8677656" cy="796944"/>
            <a:chOff x="1081619" y="5621982"/>
            <a:chExt cx="10841990" cy="3277235"/>
          </a:xfrm>
        </p:grpSpPr>
        <p:sp>
          <p:nvSpPr>
            <p:cNvPr id="9" name="object 5">
              <a:extLst>
                <a:ext uri="{FF2B5EF4-FFF2-40B4-BE49-F238E27FC236}">
                  <a16:creationId xmlns:a16="http://schemas.microsoft.com/office/drawing/2014/main" id="{E6DC0E66-0D1D-441F-6499-413E0B56FA9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1" name="object 6">
              <a:extLst>
                <a:ext uri="{FF2B5EF4-FFF2-40B4-BE49-F238E27FC236}">
                  <a16:creationId xmlns:a16="http://schemas.microsoft.com/office/drawing/2014/main" id="{1B6A69AE-951D-83B0-16D0-1188B984187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2" name="object 2">
            <a:extLst>
              <a:ext uri="{FF2B5EF4-FFF2-40B4-BE49-F238E27FC236}">
                <a16:creationId xmlns:a16="http://schemas.microsoft.com/office/drawing/2014/main" id="{3683BBEE-71DA-ACBB-1440-E2A889083E20}"/>
              </a:ext>
            </a:extLst>
          </p:cNvPr>
          <p:cNvSpPr txBox="1">
            <a:spLocks/>
          </p:cNvSpPr>
          <p:nvPr/>
        </p:nvSpPr>
        <p:spPr>
          <a:xfrm>
            <a:off x="2082596" y="535586"/>
            <a:ext cx="7439185" cy="658298"/>
          </a:xfrm>
          <a:prstGeom prst="rect">
            <a:avLst/>
          </a:prstGeom>
          <a:noFill/>
          <a:ln>
            <a:noFill/>
          </a:ln>
        </p:spPr>
        <p:txBody>
          <a:bodyPr vert="horz" wrap="square" lIns="0" tIns="8930" rIns="0" bIns="0" rtlCol="0"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marL="8929">
              <a:spcBef>
                <a:spcPts val="70"/>
              </a:spcBef>
            </a:pPr>
            <a:r>
              <a:rPr lang="nl-NL" sz="4219" kern="0" spc="-49" dirty="0">
                <a:latin typeface="Calibri Light" panose="020F0302020204030204" pitchFamily="34" charset="0"/>
                <a:cs typeface="Calibri Light" panose="020F0302020204030204" pitchFamily="34" charset="0"/>
              </a:rPr>
              <a:t>Prompt recept ontwerp technieken</a:t>
            </a:r>
            <a:endParaRPr lang="nl-NL" sz="4219" kern="0" spc="-84" dirty="0">
              <a:latin typeface="Calibri Light" panose="020F0302020204030204" pitchFamily="34" charset="0"/>
              <a:cs typeface="Calibri Light" panose="020F0302020204030204" pitchFamily="34" charset="0"/>
            </a:endParaRPr>
          </a:p>
        </p:txBody>
      </p:sp>
      <p:pic>
        <p:nvPicPr>
          <p:cNvPr id="15" name="Picture 14">
            <a:extLst>
              <a:ext uri="{FF2B5EF4-FFF2-40B4-BE49-F238E27FC236}">
                <a16:creationId xmlns:a16="http://schemas.microsoft.com/office/drawing/2014/main" id="{9B026A59-369C-D263-3827-245A760C9D8C}"/>
              </a:ext>
            </a:extLst>
          </p:cNvPr>
          <p:cNvPicPr>
            <a:picLocks noChangeAspect="1"/>
          </p:cNvPicPr>
          <p:nvPr/>
        </p:nvPicPr>
        <p:blipFill>
          <a:blip r:embed="rId4"/>
          <a:stretch>
            <a:fillRect/>
          </a:stretch>
        </p:blipFill>
        <p:spPr>
          <a:xfrm>
            <a:off x="10789920" y="91394"/>
            <a:ext cx="1276835" cy="12768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11249" y="2496787"/>
            <a:ext cx="7015331" cy="2250657"/>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“Doelgerichte</a:t>
            </a:r>
          </a:p>
          <a:p>
            <a:pPr marL="8929">
              <a:spcBef>
                <a:spcPts val="70"/>
              </a:spcBef>
            </a:pPr>
            <a:r>
              <a:rPr lang="nl-NL" sz="4800" i="1" spc="39" dirty="0">
                <a:solidFill>
                  <a:srgbClr val="002060"/>
                </a:solidFill>
                <a:latin typeface="Arial"/>
                <a:cs typeface="Arial"/>
              </a:rPr>
              <a:t>Prompt Recepten” </a:t>
            </a:r>
          </a:p>
          <a:p>
            <a:pPr marL="8929">
              <a:spcBef>
                <a:spcPts val="70"/>
              </a:spcBef>
            </a:pPr>
            <a:r>
              <a:rPr lang="nl-NL" sz="4800" i="1" spc="39" dirty="0">
                <a:solidFill>
                  <a:srgbClr val="002060"/>
                </a:solidFill>
                <a:latin typeface="Arial"/>
                <a:cs typeface="Arial"/>
              </a:rPr>
              <a:t>Schrijven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3" name="Picture 2">
            <a:extLst>
              <a:ext uri="{FF2B5EF4-FFF2-40B4-BE49-F238E27FC236}">
                <a16:creationId xmlns:a16="http://schemas.microsoft.com/office/drawing/2014/main" id="{DFEC0FE6-2BB5-B0D8-2348-DFEB1A4936EC}"/>
              </a:ext>
            </a:extLst>
          </p:cNvPr>
          <p:cNvPicPr>
            <a:picLocks noChangeAspect="1"/>
          </p:cNvPicPr>
          <p:nvPr/>
        </p:nvPicPr>
        <p:blipFill>
          <a:blip r:embed="rId3"/>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8003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E6DF308-1FC0-2B44-53A3-18BB2A21C4C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1">
              <a:lumMod val="60000"/>
              <a:lumOff val="40000"/>
            </a:schemeClr>
          </a:solidFill>
        </p:spPr>
        <p:txBody>
          <a:bodyPr wrap="square" lIns="0" tIns="0" rIns="0" bIns="0" rtlCol="0"/>
          <a:lstStyle/>
          <a:p>
            <a:endParaRPr sz="1266"/>
          </a:p>
        </p:txBody>
      </p:sp>
      <p:grpSp>
        <p:nvGrpSpPr>
          <p:cNvPr id="4" name="object 4"/>
          <p:cNvGrpSpPr/>
          <p:nvPr/>
        </p:nvGrpSpPr>
        <p:grpSpPr>
          <a:xfrm>
            <a:off x="1223494" y="1595470"/>
            <a:ext cx="9981126" cy="3753555"/>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502535" y="2117193"/>
            <a:ext cx="9624812" cy="2647316"/>
          </a:xfrm>
          <a:prstGeom prst="rect">
            <a:avLst/>
          </a:prstGeom>
        </p:spPr>
        <p:txBody>
          <a:bodyPr vert="horz" wrap="square" lIns="0" tIns="11609" rIns="0" bIns="0" rtlCol="0">
            <a:spAutoFit/>
          </a:bodyPr>
          <a:lstStyle/>
          <a:p>
            <a:pPr marL="8929">
              <a:spcBef>
                <a:spcPts val="91"/>
              </a:spcBef>
            </a:pPr>
            <a:r>
              <a:rPr lang="nl-NL" sz="4219" b="1" i="1" dirty="0">
                <a:solidFill>
                  <a:srgbClr val="C00000"/>
                </a:solidFill>
                <a:latin typeface="Courier New"/>
                <a:cs typeface="Courier New"/>
              </a:rPr>
              <a:t>Hoe voorkom je dat </a:t>
            </a:r>
          </a:p>
          <a:p>
            <a:pPr marL="8929">
              <a:spcBef>
                <a:spcPts val="91"/>
              </a:spcBef>
            </a:pPr>
            <a:r>
              <a:rPr lang="nl-NL" sz="4219" b="1" i="1" dirty="0">
                <a:solidFill>
                  <a:srgbClr val="C00000"/>
                </a:solidFill>
                <a:latin typeface="Courier New"/>
                <a:cs typeface="Courier New"/>
              </a:rPr>
              <a:t>het gebruik van gen-AI </a:t>
            </a:r>
          </a:p>
          <a:p>
            <a:pPr marL="8929">
              <a:spcBef>
                <a:spcPts val="91"/>
              </a:spcBef>
            </a:pPr>
            <a:r>
              <a:rPr lang="nl-NL" sz="4219" b="1" i="1" dirty="0">
                <a:solidFill>
                  <a:srgbClr val="C00000"/>
                </a:solidFill>
                <a:latin typeface="Courier New"/>
                <a:cs typeface="Courier New"/>
              </a:rPr>
              <a:t>het leerproces van </a:t>
            </a:r>
          </a:p>
          <a:p>
            <a:pPr marL="8929">
              <a:spcBef>
                <a:spcPts val="91"/>
              </a:spcBef>
            </a:pPr>
            <a:r>
              <a:rPr lang="nl-NL" sz="4219" b="1" i="1" dirty="0">
                <a:solidFill>
                  <a:srgbClr val="C00000"/>
                </a:solidFill>
                <a:latin typeface="Courier New"/>
                <a:cs typeface="Courier New"/>
              </a:rPr>
              <a:t>bachelor studenten ondermijnt </a:t>
            </a:r>
            <a:endParaRPr lang="nl-NL" sz="4219" i="1" dirty="0">
              <a:solidFill>
                <a:srgbClr val="C00000"/>
              </a:solidFill>
              <a:latin typeface="Courier New"/>
              <a:cs typeface="Courier New"/>
            </a:endParaRPr>
          </a:p>
        </p:txBody>
      </p:sp>
    </p:spTree>
    <p:extLst>
      <p:ext uri="{BB962C8B-B14F-4D97-AF65-F5344CB8AC3E}">
        <p14:creationId xmlns:p14="http://schemas.microsoft.com/office/powerpoint/2010/main" val="251174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56172" y="1561157"/>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dirty="0">
                <a:solidFill>
                  <a:srgbClr val="5E5E5E"/>
                </a:solidFill>
                <a:latin typeface="Arial"/>
                <a:cs typeface="Arial"/>
              </a:rPr>
              <a:t>Een prompt is opgebouwd uit de volgende elementen:</a:t>
            </a:r>
            <a:endParaRPr lang="nl-NL" sz="2391" dirty="0">
              <a:latin typeface="Arial"/>
              <a:cs typeface="Arial"/>
            </a:endParaRPr>
          </a:p>
          <a:p>
            <a:pPr marL="330387" lvl="1">
              <a:spcBef>
                <a:spcPts val="1150"/>
              </a:spcBef>
              <a:buClr>
                <a:srgbClr val="7571FF"/>
              </a:buClr>
              <a:buSzPct val="123333"/>
              <a:tabLst>
                <a:tab pos="624609" algn="l"/>
                <a:tab pos="625056" algn="l"/>
              </a:tabLst>
            </a:pPr>
            <a:r>
              <a:rPr lang="nl-NL" sz="2109" spc="-7" dirty="0">
                <a:solidFill>
                  <a:srgbClr val="0C78F8"/>
                </a:solidFill>
                <a:latin typeface="Arial"/>
                <a:cs typeface="Arial"/>
              </a:rPr>
              <a:t>Instructie(s)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spc="-7" dirty="0">
                <a:solidFill>
                  <a:srgbClr val="5E5E5E"/>
                </a:solidFill>
                <a:latin typeface="Arial"/>
                <a:cs typeface="Arial"/>
              </a:rPr>
              <a:t>Context</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79911"/>
                </a:solidFill>
                <a:latin typeface="Arial"/>
                <a:cs typeface="Arial"/>
              </a:rPr>
              <a:t>Invoergegevens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112B8"/>
                </a:solidFill>
                <a:latin typeface="Arial"/>
                <a:cs typeface="Arial"/>
              </a:rPr>
              <a:t>Uitvoer-indicator</a:t>
            </a:r>
            <a:endParaRPr lang="nl-NL" sz="2109" dirty="0">
              <a:latin typeface="Arial"/>
              <a:cs typeface="Arial"/>
            </a:endParaRPr>
          </a:p>
        </p:txBody>
      </p:sp>
      <p:grpSp>
        <p:nvGrpSpPr>
          <p:cNvPr id="4" name="object 4"/>
          <p:cNvGrpSpPr/>
          <p:nvPr/>
        </p:nvGrpSpPr>
        <p:grpSpPr>
          <a:xfrm>
            <a:off x="1960404" y="4400813"/>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19072" y="4938585"/>
            <a:ext cx="7947105" cy="656643"/>
          </a:xfrm>
          <a:prstGeom prst="rect">
            <a:avLst/>
          </a:prstGeom>
        </p:spPr>
        <p:txBody>
          <a:bodyPr vert="horz" wrap="square" lIns="0" tIns="11609" rIns="0" bIns="0" rtlCol="0">
            <a:spAutoFit/>
          </a:bodyPr>
          <a:lstStyle/>
          <a:p>
            <a:pPr marL="8929">
              <a:spcBef>
                <a:spcPts val="91"/>
              </a:spcBef>
            </a:pPr>
            <a:r>
              <a:rPr lang="nl-NL" sz="1512" b="1" i="1">
                <a:solidFill>
                  <a:srgbClr val="0E5FF6"/>
                </a:solidFill>
                <a:latin typeface="Courier New"/>
                <a:cs typeface="Courier New"/>
              </a:rPr>
              <a:t>Classificeer de onderstaande tekst als neuraal, negatief of positief  </a:t>
            </a:r>
            <a:endParaRPr lang="nl-NL" sz="1512" b="1" i="1">
              <a:latin typeface="Courier New"/>
              <a:cs typeface="Courier New"/>
            </a:endParaRPr>
          </a:p>
          <a:p>
            <a:pPr marL="8929">
              <a:spcBef>
                <a:spcPts val="1350"/>
              </a:spcBef>
            </a:pPr>
            <a:r>
              <a:rPr lang="nl-NL" sz="1512" b="1" i="1" err="1">
                <a:latin typeface="Courier New"/>
                <a:cs typeface="Courier New"/>
              </a:rPr>
              <a:t>Text</a:t>
            </a:r>
            <a:r>
              <a:rPr lang="nl-NL" sz="1512" b="1" i="1">
                <a:latin typeface="Courier New"/>
                <a:cs typeface="Courier New"/>
              </a:rPr>
              <a:t>:</a:t>
            </a:r>
            <a:r>
              <a:rPr lang="nl-NL" sz="1512" b="1" i="1" spc="35">
                <a:latin typeface="Courier New"/>
                <a:cs typeface="Courier New"/>
              </a:rPr>
              <a:t> </a:t>
            </a:r>
            <a:r>
              <a:rPr lang="nl-NL" sz="1512" b="1" i="1">
                <a:solidFill>
                  <a:srgbClr val="D99911"/>
                </a:solidFill>
                <a:latin typeface="Courier New"/>
                <a:cs typeface="Courier New"/>
              </a:rPr>
              <a:t>Ik vond het eten wel zozo.</a:t>
            </a:r>
            <a:endParaRPr lang="nl-NL" sz="1512" b="1" i="1">
              <a:latin typeface="Courier New"/>
              <a:cs typeface="Courier New"/>
            </a:endParaRPr>
          </a:p>
        </p:txBody>
      </p:sp>
      <p:sp>
        <p:nvSpPr>
          <p:cNvPr id="9" name="object 9"/>
          <p:cNvSpPr txBox="1"/>
          <p:nvPr/>
        </p:nvSpPr>
        <p:spPr>
          <a:xfrm>
            <a:off x="2639734" y="5748847"/>
            <a:ext cx="1186309" cy="244415"/>
          </a:xfrm>
          <a:prstGeom prst="rect">
            <a:avLst/>
          </a:prstGeom>
        </p:spPr>
        <p:txBody>
          <a:bodyPr vert="horz" wrap="square" lIns="0" tIns="11609" rIns="0" bIns="0" rtlCol="0">
            <a:spAutoFit/>
          </a:bodyPr>
          <a:lstStyle/>
          <a:p>
            <a:pPr marL="8929">
              <a:spcBef>
                <a:spcPts val="91"/>
              </a:spcBef>
            </a:pPr>
            <a:r>
              <a:rPr sz="1512" b="1" i="1" spc="-7">
                <a:solidFill>
                  <a:srgbClr val="CB14B7"/>
                </a:solidFill>
                <a:latin typeface="Courier New"/>
                <a:cs typeface="Courier New"/>
              </a:rPr>
              <a:t>Sentiment:</a:t>
            </a:r>
            <a:endParaRPr sz="1512" b="1" i="1">
              <a:latin typeface="Courier New"/>
              <a:cs typeface="Courier New"/>
            </a:endParaRPr>
          </a:p>
        </p:txBody>
      </p:sp>
      <p:grpSp>
        <p:nvGrpSpPr>
          <p:cNvPr id="10" name="object 10"/>
          <p:cNvGrpSpPr/>
          <p:nvPr/>
        </p:nvGrpSpPr>
        <p:grpSpPr>
          <a:xfrm>
            <a:off x="2259874" y="2344855"/>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grpSp>
        <p:nvGrpSpPr>
          <p:cNvPr id="7" name="object 4">
            <a:extLst>
              <a:ext uri="{FF2B5EF4-FFF2-40B4-BE49-F238E27FC236}">
                <a16:creationId xmlns:a16="http://schemas.microsoft.com/office/drawing/2014/main" id="{42A38B8F-61F5-0D3F-B67D-475AF4682B0D}"/>
              </a:ext>
            </a:extLst>
          </p:cNvPr>
          <p:cNvGrpSpPr/>
          <p:nvPr/>
        </p:nvGrpSpPr>
        <p:grpSpPr>
          <a:xfrm>
            <a:off x="1491914" y="216194"/>
            <a:ext cx="7545140" cy="796944"/>
            <a:chOff x="1081619" y="5621982"/>
            <a:chExt cx="10841990" cy="3277235"/>
          </a:xfrm>
        </p:grpSpPr>
        <p:sp>
          <p:nvSpPr>
            <p:cNvPr id="17" name="object 5">
              <a:extLst>
                <a:ext uri="{FF2B5EF4-FFF2-40B4-BE49-F238E27FC236}">
                  <a16:creationId xmlns:a16="http://schemas.microsoft.com/office/drawing/2014/main" id="{4C1D05C9-D6B9-4516-667C-F0203D26F199}"/>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8" name="object 6">
              <a:extLst>
                <a:ext uri="{FF2B5EF4-FFF2-40B4-BE49-F238E27FC236}">
                  <a16:creationId xmlns:a16="http://schemas.microsoft.com/office/drawing/2014/main" id="{DCA70468-155B-32AE-53AB-4F404CE75DD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464793" y="285517"/>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dirty="0">
                <a:latin typeface="Calibri Light" panose="020F0302020204030204" pitchFamily="34" charset="0"/>
                <a:cs typeface="Calibri Light" panose="020F0302020204030204" pitchFamily="34" charset="0"/>
              </a:rPr>
              <a:t>Prompt Recept Structuur</a:t>
            </a:r>
          </a:p>
        </p:txBody>
      </p:sp>
      <p:pic>
        <p:nvPicPr>
          <p:cNvPr id="19" name="Picture 18">
            <a:extLst>
              <a:ext uri="{FF2B5EF4-FFF2-40B4-BE49-F238E27FC236}">
                <a16:creationId xmlns:a16="http://schemas.microsoft.com/office/drawing/2014/main" id="{721059F9-9813-8406-CA22-D87327193C1E}"/>
              </a:ext>
            </a:extLst>
          </p:cNvPr>
          <p:cNvPicPr>
            <a:picLocks noChangeAspect="1"/>
          </p:cNvPicPr>
          <p:nvPr/>
        </p:nvPicPr>
        <p:blipFill>
          <a:blip r:embed="rId2"/>
          <a:stretch>
            <a:fillRect/>
          </a:stretch>
        </p:blipFill>
        <p:spPr>
          <a:xfrm>
            <a:off x="10789920" y="91394"/>
            <a:ext cx="1276835" cy="12768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087808" y="1179923"/>
            <a:ext cx="9403496" cy="3509976"/>
          </a:xfrm>
          <a:prstGeom prst="rect">
            <a:avLst/>
          </a:prstGeom>
        </p:spPr>
        <p:txBody>
          <a:bodyPr vert="horz" wrap="square" lIns="0" tIns="8930" rIns="0" bIns="0" rtlCol="0">
            <a:spAutoFit/>
          </a:bodyPr>
          <a:lstStyle/>
          <a:p>
            <a:pPr marL="8929">
              <a:spcBef>
                <a:spcPts val="70"/>
              </a:spcBef>
            </a:pPr>
            <a:r>
              <a:rPr lang="nl-NL" sz="5625" spc="-14" dirty="0">
                <a:solidFill>
                  <a:srgbClr val="FFFFFF"/>
                </a:solidFill>
                <a:latin typeface="Calibri Light" panose="020F0302020204030204" pitchFamily="34" charset="0"/>
                <a:cs typeface="Calibri Light" panose="020F0302020204030204" pitchFamily="34" charset="0"/>
              </a:rPr>
              <a:t>Hoe kun je </a:t>
            </a:r>
          </a:p>
          <a:p>
            <a:pPr marL="8929">
              <a:spcBef>
                <a:spcPts val="70"/>
              </a:spcBef>
            </a:pPr>
            <a:r>
              <a:rPr lang="nl-NL" sz="5625" spc="-14" dirty="0">
                <a:solidFill>
                  <a:srgbClr val="FF0000"/>
                </a:solidFill>
                <a:latin typeface="Calibri Light" panose="020F0302020204030204" pitchFamily="34" charset="0"/>
                <a:cs typeface="Calibri Light" panose="020F0302020204030204" pitchFamily="34" charset="0"/>
              </a:rPr>
              <a:t>In-Context Leren</a:t>
            </a:r>
          </a:p>
          <a:p>
            <a:pPr marL="8929">
              <a:spcBef>
                <a:spcPts val="70"/>
              </a:spcBef>
            </a:pPr>
            <a:r>
              <a:rPr lang="nl-NL" sz="5625" spc="-14" dirty="0">
                <a:solidFill>
                  <a:srgbClr val="FFFFFF"/>
                </a:solidFill>
                <a:latin typeface="Calibri Light" panose="020F0302020204030204" pitchFamily="34" charset="0"/>
                <a:cs typeface="Calibri Light" panose="020F0302020204030204" pitchFamily="34" charset="0"/>
              </a:rPr>
              <a:t>Inzetten voor het maken </a:t>
            </a:r>
          </a:p>
          <a:p>
            <a:pPr marL="8929">
              <a:spcBef>
                <a:spcPts val="70"/>
              </a:spcBef>
            </a:pPr>
            <a:r>
              <a:rPr lang="nl-NL" sz="5625" spc="-14" dirty="0">
                <a:solidFill>
                  <a:srgbClr val="FFFFFF"/>
                </a:solidFill>
                <a:latin typeface="Calibri Light" panose="020F0302020204030204" pitchFamily="34" charset="0"/>
                <a:cs typeface="Calibri Light" panose="020F0302020204030204" pitchFamily="34" charset="0"/>
              </a:rPr>
              <a:t>van individuele </a:t>
            </a:r>
            <a:r>
              <a:rPr lang="nl-NL" sz="5625" spc="-14" dirty="0">
                <a:solidFill>
                  <a:srgbClr val="FF0000"/>
                </a:solidFill>
                <a:latin typeface="Calibri Light" panose="020F0302020204030204" pitchFamily="34" charset="0"/>
                <a:cs typeface="Calibri Light" panose="020F0302020204030204" pitchFamily="34" charset="0"/>
              </a:rPr>
              <a:t>eindopdrachten</a:t>
            </a:r>
            <a:r>
              <a:rPr lang="nl-NL" sz="5625" spc="-14" dirty="0">
                <a:solidFill>
                  <a:srgbClr val="FFFFFF"/>
                </a:solidFill>
                <a:latin typeface="Calibri Light" panose="020F0302020204030204" pitchFamily="34" charset="0"/>
                <a:cs typeface="Calibri Light" panose="020F0302020204030204" pitchFamily="34" charset="0"/>
              </a:rPr>
              <a:t> </a:t>
            </a:r>
            <a:endParaRPr lang="nl-NL"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39956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3">
            <a:extLst>
              <a:ext uri="{FF2B5EF4-FFF2-40B4-BE49-F238E27FC236}">
                <a16:creationId xmlns:a16="http://schemas.microsoft.com/office/drawing/2014/main" id="{D4F0D718-9BAE-0610-E8C5-7E1A8F4EF2E6}"/>
              </a:ext>
            </a:extLst>
          </p:cNvPr>
          <p:cNvGrpSpPr/>
          <p:nvPr/>
        </p:nvGrpSpPr>
        <p:grpSpPr>
          <a:xfrm>
            <a:off x="974301" y="332073"/>
            <a:ext cx="10021185" cy="6314176"/>
            <a:chOff x="1539092" y="2407429"/>
            <a:chExt cx="9927057" cy="3310254"/>
          </a:xfrm>
        </p:grpSpPr>
        <p:sp>
          <p:nvSpPr>
            <p:cNvPr id="15" name="object 4">
              <a:extLst>
                <a:ext uri="{FF2B5EF4-FFF2-40B4-BE49-F238E27FC236}">
                  <a16:creationId xmlns:a16="http://schemas.microsoft.com/office/drawing/2014/main" id="{FE657096-72B9-759C-9B0C-F9B3197E89D8}"/>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5">
              <a:extLst>
                <a:ext uri="{FF2B5EF4-FFF2-40B4-BE49-F238E27FC236}">
                  <a16:creationId xmlns:a16="http://schemas.microsoft.com/office/drawing/2014/main" id="{E6DFAB9E-FC9B-87DF-7174-40948EB89465}"/>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object 3"/>
          <p:cNvSpPr txBox="1"/>
          <p:nvPr/>
        </p:nvSpPr>
        <p:spPr>
          <a:xfrm>
            <a:off x="1329976" y="1283742"/>
            <a:ext cx="7886213" cy="4021656"/>
          </a:xfrm>
          <a:prstGeom prst="rect">
            <a:avLst/>
          </a:prstGeom>
        </p:spPr>
        <p:txBody>
          <a:bodyPr vert="horz" wrap="square" lIns="0" tIns="16933" rIns="0" bIns="0" rtlCol="0">
            <a:spAutoFit/>
          </a:bodyPr>
          <a:lstStyle/>
          <a:p>
            <a:pPr marL="29632" marR="0" lvl="0" indent="0" algn="l" defTabSz="914400" rtl="0" eaLnBrk="1" fontAlgn="auto" latinLnBrk="0" hangingPunct="1">
              <a:lnSpc>
                <a:spcPct val="150000"/>
              </a:lnSpc>
              <a:spcBef>
                <a:spcPts val="87"/>
              </a:spcBef>
              <a:spcAft>
                <a:spcPts val="0"/>
              </a:spcAft>
              <a:buClrTx/>
              <a:buSzTx/>
              <a:buFontTx/>
              <a:buNone/>
              <a:tabLst>
                <a:tab pos="598578" algn="l"/>
                <a:tab pos="599425" algn="l"/>
              </a:tabLst>
              <a:defRPr/>
            </a:pPr>
            <a:r>
              <a:rPr kumimoji="0" lang="nl-NL" sz="1400" b="1" i="0" u="none" strike="noStrike" kern="1200" cap="none" spc="22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Few-</a:t>
            </a:r>
            <a:r>
              <a:rPr kumimoji="0" lang="nl-NL" sz="1400" b="1" i="0" u="none" strike="noStrike" kern="1200" cap="none" spc="20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shot</a:t>
            </a:r>
            <a:r>
              <a:rPr kumimoji="0" lang="nl-NL" sz="1400" b="1" i="0" u="none" strike="noStrike" kern="1200" cap="none" spc="-8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1" i="0" u="none" strike="noStrike" kern="1200" cap="none" spc="23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(FS)</a:t>
            </a:r>
            <a:endParaRPr kumimoji="0" lang="nl-NL" sz="14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707796" marR="0" lvl="0" indent="0" algn="l" defTabSz="914400" rtl="0" eaLnBrk="1" fontAlgn="auto" latinLnBrk="0" hangingPunct="1">
              <a:lnSpc>
                <a:spcPct val="150000"/>
              </a:lnSpc>
              <a:spcBef>
                <a:spcPts val="167"/>
              </a:spcBef>
              <a:spcAft>
                <a:spcPts val="0"/>
              </a:spcAft>
              <a:buClrTx/>
              <a:buSzTx/>
              <a:buFontTx/>
              <a:buNone/>
              <a:tabLst>
                <a:tab pos="1208162" algn="l"/>
              </a:tabLst>
              <a:defRPr/>
            </a:pPr>
            <a:r>
              <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7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3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weinig </a:t>
            </a:r>
            <a:r>
              <a:rPr kumimoji="0" lang="nl-NL" sz="1400" b="0" i="0" u="none" strike="noStrike" kern="1200" cap="none" spc="-1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taak specifieke gegevens nodig</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696789" marR="0" lvl="0" indent="0" algn="l" defTabSz="914400" rtl="0" eaLnBrk="1" fontAlgn="auto" latinLnBrk="0" hangingPunct="1">
              <a:lnSpc>
                <a:spcPct val="150000"/>
              </a:lnSpc>
              <a:spcBef>
                <a:spcPts val="113"/>
              </a:spcBef>
              <a:spcAft>
                <a:spcPts val="0"/>
              </a:spcAft>
              <a:buClrTx/>
              <a:buSzTx/>
              <a:buFontTx/>
              <a:buNone/>
              <a:tabLst>
                <a:tab pos="1208162" algn="l"/>
              </a:tabLst>
              <a:defRPr/>
            </a:pPr>
            <a:r>
              <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5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0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gebruikte uitvoer indicator is niet fout gevoelig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1004552" marR="0" lvl="0" indent="-285750" algn="l" defTabSz="914400" rtl="0" eaLnBrk="1" fontAlgn="auto" latinLnBrk="0" hangingPunct="1">
              <a:lnSpc>
                <a:spcPct val="150000"/>
              </a:lnSpc>
              <a:spcBef>
                <a:spcPts val="107"/>
              </a:spcBef>
              <a:spcAft>
                <a:spcPts val="0"/>
              </a:spcAft>
              <a:buClrTx/>
              <a:buSzTx/>
              <a:buFontTx/>
              <a:buChar char="-"/>
              <a:tabLst>
                <a:tab pos="1208162" algn="l"/>
              </a:tabLst>
              <a:defRPr/>
            </a:pPr>
            <a:r>
              <a:rPr kumimoji="0" lang="nl-NL" sz="1400" b="0" i="0" u="none" strike="noStrike" kern="1200" cap="none" spc="10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vereist oefening en grote woordenschat</a:t>
            </a:r>
          </a:p>
          <a:p>
            <a:pPr marL="1004552" marR="0" lvl="0" indent="-285750" algn="l" defTabSz="914400" rtl="0" eaLnBrk="1" fontAlgn="auto" latinLnBrk="0" hangingPunct="1">
              <a:lnSpc>
                <a:spcPct val="150000"/>
              </a:lnSpc>
              <a:spcBef>
                <a:spcPts val="107"/>
              </a:spcBef>
              <a:spcAft>
                <a:spcPts val="0"/>
              </a:spcAft>
              <a:buClrTx/>
              <a:buSzTx/>
              <a:buFontTx/>
              <a:buChar char="-"/>
              <a:tabLst>
                <a:tab pos="1208162" algn="l"/>
              </a:tabLst>
              <a:defRPr/>
            </a:pP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41485" marR="0" lvl="0" indent="0" algn="l" defTabSz="914400" rtl="0" eaLnBrk="1" fontAlgn="auto" latinLnBrk="0" hangingPunct="1">
              <a:lnSpc>
                <a:spcPct val="150000"/>
              </a:lnSpc>
              <a:spcBef>
                <a:spcPts val="93"/>
              </a:spcBef>
              <a:spcAft>
                <a:spcPts val="0"/>
              </a:spcAft>
              <a:buClrTx/>
              <a:buSzTx/>
              <a:buFontTx/>
              <a:buNone/>
              <a:tabLst>
                <a:tab pos="598578" algn="l"/>
                <a:tab pos="599425" algn="l"/>
              </a:tabLst>
              <a:defRPr/>
            </a:pPr>
            <a:r>
              <a:rPr kumimoji="0" lang="nl-NL" sz="1400" b="1" i="0" u="none" strike="noStrike" kern="1200" cap="none" spc="173" normalizeH="0" baseline="0" noProof="0" dirty="0" err="1">
                <a:ln>
                  <a:noFill/>
                </a:ln>
                <a:solidFill>
                  <a:prstClr val="black"/>
                </a:solidFill>
                <a:effectLst/>
                <a:uLnTx/>
                <a:uFillTx/>
                <a:latin typeface="Segoe UI Emoji" panose="020B0502040204020203" pitchFamily="34" charset="0"/>
                <a:ea typeface="Segoe UI Emoji" panose="020B0502040204020203" pitchFamily="34" charset="0"/>
                <a:cs typeface="Segoe UI Symbol"/>
              </a:rPr>
              <a:t>One</a:t>
            </a:r>
            <a:r>
              <a:rPr kumimoji="0" lang="nl-NL" sz="1400" b="1" i="0" u="none" strike="noStrike" kern="1200" cap="none" spc="17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1" i="0" u="none" strike="noStrike" kern="1200" cap="none" spc="14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shot</a:t>
            </a:r>
            <a:r>
              <a:rPr kumimoji="0" lang="nl-NL" sz="1400" b="1" i="0" u="none" strike="noStrike" kern="1200" cap="none" spc="-8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1" i="0" u="none" strike="noStrike" kern="1200" cap="none" spc="10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(1S)</a:t>
            </a:r>
            <a:endParaRPr kumimoji="0" lang="nl-NL" sz="1400" b="1"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707796" marR="0" lvl="0" indent="0" algn="l" defTabSz="914400" rtl="0" eaLnBrk="1" fontAlgn="auto" latinLnBrk="0" hangingPunct="1">
              <a:lnSpc>
                <a:spcPct val="150000"/>
              </a:lnSpc>
              <a:spcBef>
                <a:spcPts val="167"/>
              </a:spcBef>
              <a:spcAft>
                <a:spcPts val="0"/>
              </a:spcAft>
              <a:buClrTx/>
              <a:buSzTx/>
              <a:buFontTx/>
              <a:buNone/>
              <a:tabLst>
                <a:tab pos="1208162" algn="l"/>
              </a:tabLst>
              <a:defRPr/>
            </a:pPr>
            <a:r>
              <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3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8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meest natuurlijke vorm van het geven van een opdracht</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982539" marR="0" lvl="0" indent="-285750" algn="l" defTabSz="914400" rtl="0" eaLnBrk="1" fontAlgn="auto" latinLnBrk="0" hangingPunct="1">
              <a:lnSpc>
                <a:spcPct val="150000"/>
              </a:lnSpc>
              <a:spcBef>
                <a:spcPts val="113"/>
              </a:spcBef>
              <a:spcAft>
                <a:spcPts val="0"/>
              </a:spcAft>
              <a:buClrTx/>
              <a:buSzTx/>
              <a:buFontTx/>
              <a:buChar char="-"/>
              <a:tabLst>
                <a:tab pos="1208162" algn="l"/>
              </a:tabLst>
              <a:defRPr/>
            </a:pPr>
            <a:r>
              <a:rPr kumimoji="0" lang="nl-NL" sz="1400" b="0" i="0" u="none" strike="noStrike" kern="1200" cap="none" spc="10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vereist zeer veel oefening en taalkundigheid</a:t>
            </a:r>
          </a:p>
          <a:p>
            <a:pPr marL="982539" marR="0" lvl="0" indent="-285750" algn="l" defTabSz="914400" rtl="0" eaLnBrk="1" fontAlgn="auto" latinLnBrk="0" hangingPunct="1">
              <a:lnSpc>
                <a:spcPct val="150000"/>
              </a:lnSpc>
              <a:spcBef>
                <a:spcPts val="113"/>
              </a:spcBef>
              <a:spcAft>
                <a:spcPts val="0"/>
              </a:spcAft>
              <a:buClrTx/>
              <a:buSzTx/>
              <a:buFontTx/>
              <a:buChar char="-"/>
              <a:tabLst>
                <a:tab pos="1208162" algn="l"/>
              </a:tabLst>
              <a:defRPr/>
            </a:pP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16086" marR="0" lvl="0" indent="0" algn="l" defTabSz="914400" rtl="0" eaLnBrk="1" fontAlgn="auto" latinLnBrk="0" hangingPunct="1">
              <a:lnSpc>
                <a:spcPct val="150000"/>
              </a:lnSpc>
              <a:spcBef>
                <a:spcPts val="87"/>
              </a:spcBef>
              <a:spcAft>
                <a:spcPts val="0"/>
              </a:spcAft>
              <a:buClrTx/>
              <a:buSzTx/>
              <a:buFontTx/>
              <a:buNone/>
              <a:tabLst>
                <a:tab pos="598578" algn="l"/>
                <a:tab pos="599425" algn="l"/>
              </a:tabLst>
              <a:defRPr/>
            </a:pPr>
            <a:r>
              <a:rPr kumimoji="0" lang="nl-NL" sz="1400" b="1" i="0" u="none" strike="noStrike" kern="1200" cap="none" spc="18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Zero-shot</a:t>
            </a:r>
            <a:r>
              <a:rPr kumimoji="0" lang="nl-NL" sz="1400" b="1" i="0" u="none" strike="noStrike" kern="1200" cap="none" spc="-4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1" i="0" u="none" strike="noStrike" kern="1200" cap="none" spc="18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(0S)</a:t>
            </a:r>
          </a:p>
          <a:p>
            <a:pPr marL="26988" marR="0" lvl="0" indent="690563" algn="l" defTabSz="914400" rtl="0" eaLnBrk="1" fontAlgn="auto" latinLnBrk="0" hangingPunct="1">
              <a:lnSpc>
                <a:spcPct val="150000"/>
              </a:lnSpc>
              <a:spcBef>
                <a:spcPts val="133"/>
              </a:spcBef>
              <a:spcAft>
                <a:spcPts val="0"/>
              </a:spcAft>
              <a:buClrTx/>
              <a:buSzTx/>
              <a:buFontTx/>
              <a:buNone/>
              <a:tabLst>
                <a:tab pos="527460" algn="l"/>
              </a:tabLst>
              <a:defRPr/>
            </a:pPr>
            <a:r>
              <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10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1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vereist nauwelijks extra inspanning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26988" marR="0" lvl="0" indent="690563" algn="l" defTabSz="914400" rtl="0" eaLnBrk="1" fontAlgn="auto" latinLnBrk="0" hangingPunct="1">
              <a:lnSpc>
                <a:spcPct val="150000"/>
              </a:lnSpc>
              <a:spcBef>
                <a:spcPts val="113"/>
              </a:spcBef>
              <a:spcAft>
                <a:spcPts val="0"/>
              </a:spcAft>
              <a:buClrTx/>
              <a:buSzTx/>
              <a:buFontTx/>
              <a:buNone/>
              <a:tabLst>
                <a:tab pos="527460" algn="l"/>
              </a:tabLst>
              <a:defRPr/>
            </a:pPr>
            <a:r>
              <a:rPr kumimoji="0" lang="nl-NL" sz="1400" b="0" i="0" u="none" strike="noStrike" kern="1200" cap="none" spc="42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5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2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Antwoorden zijn vaak dubbelzinnig en/of incorrect en/of wartaal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p:txBody>
      </p:sp>
      <p:grpSp>
        <p:nvGrpSpPr>
          <p:cNvPr id="7" name="object 7"/>
          <p:cNvGrpSpPr/>
          <p:nvPr/>
        </p:nvGrpSpPr>
        <p:grpSpPr>
          <a:xfrm>
            <a:off x="9131606" y="2018412"/>
            <a:ext cx="974179" cy="3510280"/>
            <a:chOff x="6740137" y="1625312"/>
            <a:chExt cx="393700" cy="2632710"/>
          </a:xfrm>
          <a:solidFill>
            <a:srgbClr val="C00000"/>
          </a:solidFill>
        </p:grpSpPr>
        <p:sp>
          <p:nvSpPr>
            <p:cNvPr id="8" name="object 8"/>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object 10"/>
          <p:cNvSpPr txBox="1"/>
          <p:nvPr/>
        </p:nvSpPr>
        <p:spPr>
          <a:xfrm>
            <a:off x="8805703" y="1065401"/>
            <a:ext cx="1632795" cy="781410"/>
          </a:xfrm>
          <a:prstGeom prst="rect">
            <a:avLst/>
          </a:prstGeom>
        </p:spPr>
        <p:txBody>
          <a:bodyPr vert="horz" wrap="square" lIns="0" tIns="16933" rIns="0" bIns="0" rtlCol="0">
            <a:spAutoFit/>
          </a:bodyPr>
          <a:lstStyle/>
          <a:p>
            <a:pPr marL="16933" marR="6773" lvl="0" indent="0" algn="l" defTabSz="914400" rtl="0" eaLnBrk="1" fontAlgn="auto" latinLnBrk="0" hangingPunct="1">
              <a:lnSpc>
                <a:spcPct val="100000"/>
              </a:lnSpc>
              <a:spcBef>
                <a:spcPts val="133"/>
              </a:spcBef>
              <a:spcAft>
                <a:spcPts val="0"/>
              </a:spcAft>
              <a:buClrTx/>
              <a:buSzTx/>
              <a:buFontTx/>
              <a:buNone/>
              <a:tabLst/>
              <a:defRPr/>
            </a:pPr>
            <a:r>
              <a:rPr kumimoji="0" lang="nl-NL" sz="1600" b="0" i="0" u="none" strike="noStrike" kern="1200" cap="none" spc="80" normalizeH="0" baseline="0" noProof="0">
                <a:ln>
                  <a:noFill/>
                </a:ln>
                <a:solidFill>
                  <a:prstClr val="black"/>
                </a:solidFill>
                <a:effectLst/>
                <a:uLnTx/>
                <a:uFillTx/>
                <a:latin typeface="Segoe UI Symbol"/>
                <a:ea typeface="+mn-ea"/>
                <a:cs typeface="Segoe UI Symbol"/>
              </a:rPr>
              <a:t>vereist veel tijd</a:t>
            </a:r>
          </a:p>
          <a:p>
            <a:pPr marL="16933" marR="6773" lvl="0" indent="0" algn="l" defTabSz="914400" rtl="0" eaLnBrk="1" fontAlgn="auto" latinLnBrk="0" hangingPunct="1">
              <a:lnSpc>
                <a:spcPct val="100000"/>
              </a:lnSpc>
              <a:spcBef>
                <a:spcPts val="133"/>
              </a:spcBef>
              <a:spcAft>
                <a:spcPts val="0"/>
              </a:spcAft>
              <a:buClrTx/>
              <a:buSzTx/>
              <a:buFontTx/>
              <a:buNone/>
              <a:tabLst/>
              <a:defRPr/>
            </a:pPr>
            <a:r>
              <a:rPr kumimoji="0" lang="nl-NL" sz="1600" b="0" i="0" u="none" strike="noStrike" kern="1200" cap="none" spc="80" normalizeH="0" baseline="0" noProof="0">
                <a:ln>
                  <a:noFill/>
                </a:ln>
                <a:solidFill>
                  <a:prstClr val="black"/>
                </a:solidFill>
                <a:effectLst/>
                <a:uLnTx/>
                <a:uFillTx/>
                <a:latin typeface="Segoe UI Symbol"/>
                <a:ea typeface="+mn-ea"/>
                <a:cs typeface="Segoe UI Symbol"/>
              </a:rPr>
              <a:t>hoog sturend</a:t>
            </a:r>
          </a:p>
          <a:p>
            <a:pPr marL="16933" marR="6773" lvl="0" indent="0" algn="l" defTabSz="914400" rtl="0" eaLnBrk="1" fontAlgn="auto" latinLnBrk="0" hangingPunct="1">
              <a:lnSpc>
                <a:spcPct val="100000"/>
              </a:lnSpc>
              <a:spcBef>
                <a:spcPts val="133"/>
              </a:spcBef>
              <a:spcAft>
                <a:spcPts val="0"/>
              </a:spcAft>
              <a:buClrTx/>
              <a:buSzTx/>
              <a:buFontTx/>
              <a:buNone/>
              <a:tabLst/>
              <a:defRPr/>
            </a:pPr>
            <a:r>
              <a:rPr kumimoji="0" lang="nl-NL" sz="1600" b="0" i="0" u="none" strike="noStrike" kern="1200" cap="none" spc="127" normalizeH="0" baseline="0" noProof="0">
                <a:ln>
                  <a:noFill/>
                </a:ln>
                <a:solidFill>
                  <a:prstClr val="black"/>
                </a:solidFill>
                <a:effectLst/>
                <a:uLnTx/>
                <a:uFillTx/>
                <a:latin typeface="Segoe UI Symbol"/>
                <a:ea typeface="+mn-ea"/>
                <a:cs typeface="Segoe UI Symbol"/>
              </a:rPr>
              <a:t>taak specifiek</a:t>
            </a:r>
            <a:endParaRPr kumimoji="0" lang="nl-NL" sz="1600" b="0" i="0" u="none" strike="noStrike" kern="1200" cap="none" spc="0" normalizeH="0" baseline="0" noProof="0">
              <a:ln>
                <a:noFill/>
              </a:ln>
              <a:solidFill>
                <a:prstClr val="black"/>
              </a:solidFill>
              <a:effectLst/>
              <a:uLnTx/>
              <a:uFillTx/>
              <a:latin typeface="Segoe UI Symbol"/>
              <a:ea typeface="+mn-ea"/>
              <a:cs typeface="Segoe UI Symbol"/>
            </a:endParaRPr>
          </a:p>
        </p:txBody>
      </p:sp>
      <p:sp>
        <p:nvSpPr>
          <p:cNvPr id="11" name="object 11"/>
          <p:cNvSpPr txBox="1"/>
          <p:nvPr/>
        </p:nvSpPr>
        <p:spPr>
          <a:xfrm>
            <a:off x="8818164" y="5700294"/>
            <a:ext cx="2092071" cy="768586"/>
          </a:xfrm>
          <a:prstGeom prst="rect">
            <a:avLst/>
          </a:prstGeom>
        </p:spPr>
        <p:txBody>
          <a:bodyPr vert="horz" wrap="square" lIns="0" tIns="16933" rIns="0" bIns="0" rtlCol="0">
            <a:spAutoFit/>
          </a:bodyPr>
          <a:lstStyle/>
          <a:p>
            <a:pPr marL="16933" marR="6773" lvl="0" indent="0" algn="l" defTabSz="914400" rtl="0" eaLnBrk="1" fontAlgn="auto" latinLnBrk="0" hangingPunct="1">
              <a:lnSpc>
                <a:spcPct val="100000"/>
              </a:lnSpc>
              <a:spcBef>
                <a:spcPts val="133"/>
              </a:spcBef>
              <a:spcAft>
                <a:spcPts val="0"/>
              </a:spcAft>
              <a:buClrTx/>
              <a:buSzTx/>
              <a:buFontTx/>
              <a:buNone/>
              <a:tabLst/>
              <a:defRPr/>
            </a:pPr>
            <a:r>
              <a:rPr kumimoji="0" lang="nl-NL" sz="1600" b="0" i="0" u="none" strike="noStrike" kern="1200" cap="none" spc="93" normalizeH="0" baseline="0" noProof="0">
                <a:ln>
                  <a:noFill/>
                </a:ln>
                <a:solidFill>
                  <a:prstClr val="black"/>
                </a:solidFill>
                <a:effectLst/>
                <a:uLnTx/>
                <a:uFillTx/>
                <a:latin typeface="Segoe UI Symbol"/>
                <a:ea typeface="+mn-ea"/>
                <a:cs typeface="Segoe UI Symbol"/>
              </a:rPr>
              <a:t>Snel</a:t>
            </a:r>
          </a:p>
          <a:p>
            <a:pPr marL="16933" marR="6773" lvl="0" indent="0" algn="l" defTabSz="914400" rtl="0" eaLnBrk="1" fontAlgn="auto" latinLnBrk="0" hangingPunct="1">
              <a:lnSpc>
                <a:spcPct val="100000"/>
              </a:lnSpc>
              <a:spcBef>
                <a:spcPts val="133"/>
              </a:spcBef>
              <a:spcAft>
                <a:spcPts val="0"/>
              </a:spcAft>
              <a:buClrTx/>
              <a:buSzTx/>
              <a:buFontTx/>
              <a:buNone/>
              <a:tabLst/>
              <a:defRPr/>
            </a:pPr>
            <a:r>
              <a:rPr kumimoji="0" lang="nl-NL" sz="1600" b="0" i="0" u="none" strike="noStrike" kern="1200" cap="none" spc="93" normalizeH="0" baseline="0" noProof="0">
                <a:ln>
                  <a:noFill/>
                </a:ln>
                <a:solidFill>
                  <a:prstClr val="black"/>
                </a:solidFill>
                <a:effectLst/>
                <a:uLnTx/>
                <a:uFillTx/>
                <a:latin typeface="Segoe UI Symbol"/>
                <a:ea typeface="+mn-ea"/>
                <a:cs typeface="Segoe UI Symbol"/>
              </a:rPr>
              <a:t>generaliserend</a:t>
            </a:r>
            <a:r>
              <a:rPr kumimoji="0" lang="nl-NL" sz="1600" b="0" i="0" u="none" strike="noStrike" kern="1200" cap="none" spc="-33" normalizeH="0" baseline="0" noProof="0">
                <a:ln>
                  <a:noFill/>
                </a:ln>
                <a:solidFill>
                  <a:prstClr val="black"/>
                </a:solidFill>
                <a:effectLst/>
                <a:uLnTx/>
                <a:uFillTx/>
                <a:latin typeface="Segoe UI Symbol"/>
                <a:ea typeface="+mn-ea"/>
                <a:cs typeface="Segoe UI Symbol"/>
              </a:rPr>
              <a:t> </a:t>
            </a:r>
            <a:r>
              <a:rPr kumimoji="0" lang="nl-NL" sz="1600" b="0" i="0" u="none" strike="noStrike" kern="1200" cap="none" spc="100" normalizeH="0" baseline="0" noProof="0">
                <a:ln>
                  <a:noFill/>
                </a:ln>
                <a:solidFill>
                  <a:prstClr val="black"/>
                </a:solidFill>
                <a:effectLst/>
                <a:uLnTx/>
                <a:uFillTx/>
                <a:latin typeface="Segoe UI Symbol"/>
                <a:ea typeface="+mn-ea"/>
                <a:cs typeface="Segoe UI Symbol"/>
              </a:rPr>
              <a:t>openeinde output</a:t>
            </a:r>
            <a:endParaRPr kumimoji="0" lang="nl-NL" sz="1600" b="0" i="0" u="none" strike="noStrike" kern="1200" cap="none" spc="0" normalizeH="0" baseline="0" noProof="0">
              <a:ln>
                <a:noFill/>
              </a:ln>
              <a:solidFill>
                <a:prstClr val="black"/>
              </a:solidFill>
              <a:effectLst/>
              <a:uLnTx/>
              <a:uFillTx/>
              <a:latin typeface="Segoe UI Symbol"/>
              <a:ea typeface="+mn-ea"/>
              <a:cs typeface="Segoe UI Symbol"/>
            </a:endParaRPr>
          </a:p>
        </p:txBody>
      </p:sp>
      <p:sp>
        <p:nvSpPr>
          <p:cNvPr id="17" name="object 2">
            <a:extLst>
              <a:ext uri="{FF2B5EF4-FFF2-40B4-BE49-F238E27FC236}">
                <a16:creationId xmlns:a16="http://schemas.microsoft.com/office/drawing/2014/main" id="{531B3CE8-D79C-8319-FDA5-80F25D408D93}"/>
              </a:ext>
            </a:extLst>
          </p:cNvPr>
          <p:cNvSpPr txBox="1">
            <a:spLocks noGrp="1"/>
          </p:cNvSpPr>
          <p:nvPr>
            <p:ph type="title"/>
          </p:nvPr>
        </p:nvSpPr>
        <p:spPr>
          <a:xfrm>
            <a:off x="3213278" y="516274"/>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In-Context Leren {ICL} </a:t>
            </a:r>
            <a:endParaRPr lang="nl-NL" sz="4219" spc="-84">
              <a:latin typeface="Calibri Light" panose="020F0302020204030204" pitchFamily="34" charset="0"/>
              <a:cs typeface="Calibri Light" panose="020F03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515154" y="928164"/>
            <a:ext cx="10680879" cy="5743091"/>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object 2"/>
          <p:cNvSpPr txBox="1">
            <a:spLocks noGrp="1"/>
          </p:cNvSpPr>
          <p:nvPr>
            <p:ph type="title"/>
          </p:nvPr>
        </p:nvSpPr>
        <p:spPr>
          <a:xfrm>
            <a:off x="3841654" y="126469"/>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In-Context Leren {ICL} </a:t>
            </a:r>
            <a:endParaRPr lang="nl-NL" sz="4219" spc="-84" dirty="0">
              <a:latin typeface="Calibri Light" panose="020F030202020403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6CCF53C6-4B14-1414-FD83-D3375798BFB5}"/>
              </a:ext>
            </a:extLst>
          </p:cNvPr>
          <p:cNvPicPr>
            <a:picLocks noChangeAspect="1"/>
          </p:cNvPicPr>
          <p:nvPr/>
        </p:nvPicPr>
        <p:blipFill>
          <a:blip r:embed="rId2"/>
          <a:stretch>
            <a:fillRect/>
          </a:stretch>
        </p:blipFill>
        <p:spPr>
          <a:xfrm>
            <a:off x="5146173" y="1167679"/>
            <a:ext cx="5594808" cy="5234703"/>
          </a:xfrm>
          <a:prstGeom prst="rect">
            <a:avLst/>
          </a:prstGeom>
        </p:spPr>
      </p:pic>
      <p:pic>
        <p:nvPicPr>
          <p:cNvPr id="6146" name="Picture 2">
            <a:hlinkClick r:id="rId3"/>
            <a:extLst>
              <a:ext uri="{FF2B5EF4-FFF2-40B4-BE49-F238E27FC236}">
                <a16:creationId xmlns:a16="http://schemas.microsoft.com/office/drawing/2014/main" id="{83C75311-A3DB-D51C-611D-D043BE8EB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967" y="1257835"/>
            <a:ext cx="1616567" cy="161656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EE5386-9B88-0E66-3E08-50AF69D40604}"/>
              </a:ext>
            </a:extLst>
          </p:cNvPr>
          <p:cNvSpPr txBox="1"/>
          <p:nvPr/>
        </p:nvSpPr>
        <p:spPr>
          <a:xfrm>
            <a:off x="927279" y="3089736"/>
            <a:ext cx="1616567"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https://github.com/HR-ChatGPT/ChatGPT-UITGELEGD#0e-kan-chatgpt-benut-worden-als-beoordelingsinstrument</a:t>
            </a:r>
            <a:endPar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264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4D82B-C812-2B09-9454-051E8FCD1CD6}"/>
              </a:ext>
            </a:extLst>
          </p:cNvPr>
          <p:cNvPicPr>
            <a:picLocks noChangeAspect="1"/>
          </p:cNvPicPr>
          <p:nvPr/>
        </p:nvPicPr>
        <p:blipFill>
          <a:blip r:embed="rId2"/>
          <a:stretch>
            <a:fillRect/>
          </a:stretch>
        </p:blipFill>
        <p:spPr>
          <a:xfrm>
            <a:off x="987364" y="2009601"/>
            <a:ext cx="8721268" cy="4032414"/>
          </a:xfrm>
          <a:prstGeom prst="rect">
            <a:avLst/>
          </a:prstGeom>
        </p:spPr>
      </p:pic>
      <p:sp>
        <p:nvSpPr>
          <p:cNvPr id="5" name="TextBox 4">
            <a:extLst>
              <a:ext uri="{FF2B5EF4-FFF2-40B4-BE49-F238E27FC236}">
                <a16:creationId xmlns:a16="http://schemas.microsoft.com/office/drawing/2014/main" id="{1AE7E1CD-8CA5-58D0-6E63-1AFF31AAC8B0}"/>
              </a:ext>
            </a:extLst>
          </p:cNvPr>
          <p:cNvSpPr txBox="1"/>
          <p:nvPr/>
        </p:nvSpPr>
        <p:spPr>
          <a:xfrm>
            <a:off x="10238838" y="5299005"/>
            <a:ext cx="1680366" cy="400110"/>
          </a:xfrm>
          <a:prstGeom prst="rect">
            <a:avLst/>
          </a:prstGeom>
          <a:noFill/>
        </p:spPr>
        <p:txBody>
          <a:bodyPr wrap="square">
            <a:spAutoFit/>
          </a:bodyPr>
          <a:lstStyle/>
          <a:p>
            <a:r>
              <a:rPr lang="nl-NL" sz="1000" dirty="0">
                <a:hlinkClick r:id="rId3"/>
              </a:rPr>
              <a:t>https://ai.stanford.edu/blog/understanding-incontext/</a:t>
            </a:r>
            <a:endParaRPr lang="nl-NL" sz="1000" dirty="0"/>
          </a:p>
        </p:txBody>
      </p:sp>
      <p:pic>
        <p:nvPicPr>
          <p:cNvPr id="1026" name="Picture 2">
            <a:extLst>
              <a:ext uri="{FF2B5EF4-FFF2-40B4-BE49-F238E27FC236}">
                <a16:creationId xmlns:a16="http://schemas.microsoft.com/office/drawing/2014/main" id="{27AAD913-A816-890E-B24E-DC75F6116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7392" y="3813048"/>
            <a:ext cx="1396746" cy="1396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object 4">
            <a:extLst>
              <a:ext uri="{FF2B5EF4-FFF2-40B4-BE49-F238E27FC236}">
                <a16:creationId xmlns:a16="http://schemas.microsoft.com/office/drawing/2014/main" id="{FA32930F-B1BA-BCB2-472C-35B79F06D85C}"/>
              </a:ext>
            </a:extLst>
          </p:cNvPr>
          <p:cNvGrpSpPr/>
          <p:nvPr/>
        </p:nvGrpSpPr>
        <p:grpSpPr>
          <a:xfrm>
            <a:off x="1377075" y="346950"/>
            <a:ext cx="9228080" cy="1038790"/>
            <a:chOff x="1081619" y="5621982"/>
            <a:chExt cx="10841990" cy="3277235"/>
          </a:xfrm>
        </p:grpSpPr>
        <p:sp>
          <p:nvSpPr>
            <p:cNvPr id="7" name="object 5">
              <a:extLst>
                <a:ext uri="{FF2B5EF4-FFF2-40B4-BE49-F238E27FC236}">
                  <a16:creationId xmlns:a16="http://schemas.microsoft.com/office/drawing/2014/main" id="{21B6F65D-2C14-D0D1-A2F2-B204DDDF92F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D594260-FC45-3913-A897-F59862F7542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327F0900-DAE9-DE3D-6166-C24DFC416C1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In-</a:t>
            </a:r>
            <a:r>
              <a:rPr lang="nl-NL" sz="4219" b="1" dirty="0" err="1">
                <a:latin typeface="Courier New"/>
                <a:cs typeface="Courier New"/>
              </a:rPr>
              <a:t>Contex</a:t>
            </a:r>
            <a:r>
              <a:rPr lang="nl-NL" sz="4219" b="1" dirty="0">
                <a:latin typeface="Courier New"/>
                <a:cs typeface="Courier New"/>
              </a:rPr>
              <a:t> Leren</a:t>
            </a:r>
            <a:endParaRPr lang="nl-NL" sz="4219" i="1" dirty="0">
              <a:latin typeface="Courier New"/>
              <a:cs typeface="Courier New"/>
            </a:endParaRPr>
          </a:p>
        </p:txBody>
      </p:sp>
    </p:spTree>
    <p:extLst>
      <p:ext uri="{BB962C8B-B14F-4D97-AF65-F5344CB8AC3E}">
        <p14:creationId xmlns:p14="http://schemas.microsoft.com/office/powerpoint/2010/main" val="3324773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4">
            <a:extLst>
              <a:ext uri="{FF2B5EF4-FFF2-40B4-BE49-F238E27FC236}">
                <a16:creationId xmlns:a16="http://schemas.microsoft.com/office/drawing/2014/main" id="{99E8AE89-83B8-DA22-3A28-FC142DFE523C}"/>
              </a:ext>
            </a:extLst>
          </p:cNvPr>
          <p:cNvGrpSpPr/>
          <p:nvPr/>
        </p:nvGrpSpPr>
        <p:grpSpPr>
          <a:xfrm>
            <a:off x="2331075" y="1282085"/>
            <a:ext cx="7654345" cy="3912394"/>
            <a:chOff x="1081619" y="5621982"/>
            <a:chExt cx="10841990" cy="3277235"/>
          </a:xfrm>
        </p:grpSpPr>
        <p:sp>
          <p:nvSpPr>
            <p:cNvPr id="6" name="object 5">
              <a:extLst>
                <a:ext uri="{FF2B5EF4-FFF2-40B4-BE49-F238E27FC236}">
                  <a16:creationId xmlns:a16="http://schemas.microsoft.com/office/drawing/2014/main" id="{0312D976-F182-2818-757F-D306676145A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7" name="object 6">
              <a:extLst>
                <a:ext uri="{FF2B5EF4-FFF2-40B4-BE49-F238E27FC236}">
                  <a16:creationId xmlns:a16="http://schemas.microsoft.com/office/drawing/2014/main" id="{909B7548-9039-5042-D98C-9541255CBED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a:extLst>
              <a:ext uri="{FF2B5EF4-FFF2-40B4-BE49-F238E27FC236}">
                <a16:creationId xmlns:a16="http://schemas.microsoft.com/office/drawing/2014/main" id="{B515B6E8-E1A9-022D-894A-20CAB1B95412}"/>
              </a:ext>
            </a:extLst>
          </p:cNvPr>
          <p:cNvSpPr txBox="1"/>
          <p:nvPr/>
        </p:nvSpPr>
        <p:spPr>
          <a:xfrm>
            <a:off x="2537138" y="1567695"/>
            <a:ext cx="7122017" cy="4131825"/>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Opdracht omschrijving </a:t>
            </a:r>
          </a:p>
          <a:p>
            <a:pPr marL="8929">
              <a:spcBef>
                <a:spcPts val="91"/>
              </a:spcBef>
            </a:pPr>
            <a:r>
              <a:rPr lang="nl-NL" sz="4219" b="1" dirty="0">
                <a:latin typeface="Courier New"/>
                <a:cs typeface="Courier New"/>
              </a:rPr>
              <a:t>gebaseerd op </a:t>
            </a:r>
          </a:p>
          <a:p>
            <a:pPr marL="8929">
              <a:spcBef>
                <a:spcPts val="91"/>
              </a:spcBef>
            </a:pPr>
            <a:r>
              <a:rPr lang="nl-NL" sz="4219" b="1" dirty="0">
                <a:solidFill>
                  <a:srgbClr val="C00000"/>
                </a:solidFill>
                <a:latin typeface="Courier New"/>
                <a:cs typeface="Courier New"/>
              </a:rPr>
              <a:t>In-Context leren</a:t>
            </a:r>
          </a:p>
          <a:p>
            <a:pPr marL="8929">
              <a:spcBef>
                <a:spcPts val="91"/>
              </a:spcBef>
            </a:pPr>
            <a:r>
              <a:rPr lang="nl-NL" sz="4219" b="1" dirty="0">
                <a:latin typeface="Courier New"/>
                <a:cs typeface="Courier New"/>
              </a:rPr>
              <a:t>met als leerdoel</a:t>
            </a:r>
          </a:p>
          <a:p>
            <a:pPr marL="8929">
              <a:spcBef>
                <a:spcPts val="91"/>
              </a:spcBef>
            </a:pPr>
            <a:r>
              <a:rPr lang="nl-NL" sz="4219" b="1" dirty="0">
                <a:solidFill>
                  <a:srgbClr val="C00000"/>
                </a:solidFill>
                <a:latin typeface="Courier New"/>
                <a:cs typeface="Courier New"/>
              </a:rPr>
              <a:t>“leren samenvatten”</a:t>
            </a:r>
            <a:endParaRPr lang="nl-NL" sz="4219" i="1" dirty="0">
              <a:solidFill>
                <a:srgbClr val="C00000"/>
              </a:solidFill>
              <a:latin typeface="Courier New"/>
              <a:cs typeface="Courier New"/>
            </a:endParaRPr>
          </a:p>
          <a:p>
            <a:pPr>
              <a:lnSpc>
                <a:spcPct val="100000"/>
              </a:lnSpc>
            </a:pPr>
            <a:endParaRPr lang="nl-NL" sz="1406" dirty="0">
              <a:latin typeface="Courier New"/>
              <a:cs typeface="Courier New"/>
            </a:endParaRPr>
          </a:p>
          <a:p>
            <a:pPr>
              <a:lnSpc>
                <a:spcPct val="100000"/>
              </a:lnSpc>
            </a:pPr>
            <a:endParaRPr lang="nl-NL" sz="1969" dirty="0">
              <a:latin typeface="Courier New"/>
              <a:cs typeface="Courier New"/>
            </a:endParaRPr>
          </a:p>
          <a:p>
            <a:pPr>
              <a:lnSpc>
                <a:spcPct val="100000"/>
              </a:lnSpc>
            </a:pPr>
            <a:r>
              <a:rPr lang="nl-NL" sz="1969" dirty="0">
                <a:latin typeface="Courier New"/>
                <a:cs typeface="Courier New"/>
              </a:rPr>
              <a:t> </a:t>
            </a:r>
            <a:endParaRPr lang="en-GB" sz="1969" dirty="0">
              <a:latin typeface="Courier New"/>
              <a:cs typeface="Courier New"/>
            </a:endParaRPr>
          </a:p>
        </p:txBody>
      </p:sp>
      <p:pic>
        <p:nvPicPr>
          <p:cNvPr id="9" name="Picture 8">
            <a:extLst>
              <a:ext uri="{FF2B5EF4-FFF2-40B4-BE49-F238E27FC236}">
                <a16:creationId xmlns:a16="http://schemas.microsoft.com/office/drawing/2014/main" id="{0D714DC9-82A4-3CA6-2E3F-8B61A5998E0A}"/>
              </a:ext>
            </a:extLst>
          </p:cNvPr>
          <p:cNvPicPr>
            <a:picLocks noChangeAspect="1"/>
          </p:cNvPicPr>
          <p:nvPr/>
        </p:nvPicPr>
        <p:blipFill>
          <a:blip r:embed="rId2"/>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1392220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176011" y="98676"/>
            <a:ext cx="9289579" cy="3046988"/>
          </a:xfrm>
          <a:prstGeom prst="rect">
            <a:avLst/>
          </a:prstGeom>
          <a:noFill/>
        </p:spPr>
        <p:txBody>
          <a:bodyPr wrap="square">
            <a:spAutoFit/>
          </a:bodyPr>
          <a:lstStyle/>
          <a:p>
            <a:r>
              <a:rPr lang="nl-NL" sz="2400" b="1" i="1" dirty="0">
                <a:latin typeface="Courier New" panose="02070309020205020404" pitchFamily="49" charset="0"/>
              </a:rPr>
              <a:t>Zoek voorbeelden van berichtgeving over</a:t>
            </a:r>
          </a:p>
          <a:p>
            <a:r>
              <a:rPr lang="nl-NL" sz="2400" b="1" i="1" dirty="0">
                <a:latin typeface="Courier New" panose="02070309020205020404" pitchFamily="49" charset="0"/>
              </a:rPr>
              <a:t> (minimaal 1000 woorden): </a:t>
            </a:r>
          </a:p>
          <a:p>
            <a:endParaRPr lang="nl-NL" sz="2400" b="1" i="1" dirty="0">
              <a:latin typeface="Courier New" panose="02070309020205020404" pitchFamily="49" charset="0"/>
            </a:endParaRPr>
          </a:p>
          <a:p>
            <a:pPr lvl="8"/>
            <a:r>
              <a:rPr lang="nl-NL" sz="2400" b="1" i="1" dirty="0">
                <a:solidFill>
                  <a:srgbClr val="C00000"/>
                </a:solidFill>
                <a:latin typeface="Courier New" panose="02070309020205020404" pitchFamily="49" charset="0"/>
              </a:rPr>
              <a:t>Politiek </a:t>
            </a:r>
          </a:p>
          <a:p>
            <a:pPr lvl="8"/>
            <a:r>
              <a:rPr lang="nl-NL" sz="2400" b="1" i="1" dirty="0">
                <a:solidFill>
                  <a:srgbClr val="C00000"/>
                </a:solidFill>
                <a:latin typeface="Courier New" panose="02070309020205020404" pitchFamily="49" charset="0"/>
              </a:rPr>
              <a:t>Sport</a:t>
            </a:r>
          </a:p>
          <a:p>
            <a:pPr lvl="8"/>
            <a:r>
              <a:rPr lang="nl-NL" sz="2400" b="1" i="1" dirty="0">
                <a:solidFill>
                  <a:srgbClr val="C00000"/>
                </a:solidFill>
                <a:latin typeface="Courier New" panose="02070309020205020404" pitchFamily="49" charset="0"/>
              </a:rPr>
              <a:t>Klimaat</a:t>
            </a:r>
          </a:p>
          <a:p>
            <a:pPr lvl="8"/>
            <a:r>
              <a:rPr lang="nl-NL" sz="2400" b="1" i="1" dirty="0">
                <a:solidFill>
                  <a:srgbClr val="C00000"/>
                </a:solidFill>
                <a:latin typeface="Courier New" panose="02070309020205020404" pitchFamily="49" charset="0"/>
              </a:rPr>
              <a:t>Technologie</a:t>
            </a:r>
          </a:p>
          <a:p>
            <a:pPr lvl="8"/>
            <a:r>
              <a:rPr lang="nl-NL" sz="2400" b="1" i="1" dirty="0">
                <a:solidFill>
                  <a:srgbClr val="C00000"/>
                </a:solidFill>
                <a:latin typeface="Courier New" panose="02070309020205020404" pitchFamily="49" charset="0"/>
              </a:rPr>
              <a:t>Cultuur</a:t>
            </a:r>
          </a:p>
        </p:txBody>
      </p:sp>
      <p:sp>
        <p:nvSpPr>
          <p:cNvPr id="5" name="TextBox 4">
            <a:extLst>
              <a:ext uri="{FF2B5EF4-FFF2-40B4-BE49-F238E27FC236}">
                <a16:creationId xmlns:a16="http://schemas.microsoft.com/office/drawing/2014/main" id="{2B7E5F99-E4B2-3484-BE9C-B5CBCB55F70A}"/>
              </a:ext>
            </a:extLst>
          </p:cNvPr>
          <p:cNvSpPr txBox="1"/>
          <p:nvPr/>
        </p:nvSpPr>
        <p:spPr>
          <a:xfrm>
            <a:off x="240407" y="3281968"/>
            <a:ext cx="11423560" cy="3416320"/>
          </a:xfrm>
          <a:prstGeom prst="rect">
            <a:avLst/>
          </a:prstGeom>
          <a:noFill/>
        </p:spPr>
        <p:txBody>
          <a:bodyPr wrap="square">
            <a:spAutoFit/>
          </a:bodyPr>
          <a:lstStyle/>
          <a:p>
            <a:r>
              <a:rPr lang="nl-NL" dirty="0">
                <a:latin typeface="Courier New" panose="02070309020205020404" pitchFamily="49" charset="0"/>
              </a:rPr>
              <a:t>Leer de chatbot onderscheid te maken tussen samenvattingen (max 50 woorden) van de bovenstaande tekst-karakterisering (tekst typen /categorieën) door gebruik te maken van In-Context leren. </a:t>
            </a:r>
            <a:r>
              <a:rPr lang="nl-NL" b="1" i="1" dirty="0">
                <a:solidFill>
                  <a:srgbClr val="C00000"/>
                </a:solidFill>
                <a:latin typeface="Courier New" panose="02070309020205020404" pitchFamily="49" charset="0"/>
              </a:rPr>
              <a:t>Definition-of-</a:t>
            </a:r>
            <a:r>
              <a:rPr lang="nl-NL" b="1" i="1" dirty="0" err="1">
                <a:solidFill>
                  <a:srgbClr val="C00000"/>
                </a:solidFill>
                <a:latin typeface="Courier New" panose="02070309020205020404" pitchFamily="49" charset="0"/>
              </a:rPr>
              <a:t>done</a:t>
            </a:r>
            <a:r>
              <a:rPr lang="nl-NL" b="1" i="1" dirty="0">
                <a:solidFill>
                  <a:srgbClr val="C00000"/>
                </a:solidFill>
                <a:latin typeface="Courier New" panose="02070309020205020404" pitchFamily="49" charset="0"/>
              </a:rPr>
              <a:t>: 90% correct.</a:t>
            </a:r>
          </a:p>
          <a:p>
            <a:endParaRPr lang="nl-NL" dirty="0">
              <a:latin typeface="Courier New" panose="02070309020205020404" pitchFamily="49" charset="0"/>
            </a:endParaRPr>
          </a:p>
          <a:p>
            <a:r>
              <a:rPr lang="nl-NL" dirty="0">
                <a:latin typeface="Courier New" panose="02070309020205020404" pitchFamily="49" charset="0"/>
              </a:rPr>
              <a:t>Stap 1: vul de lijst aan met 5 alternatieve berichtgeving categorieën </a:t>
            </a:r>
            <a:br>
              <a:rPr lang="nl-NL" dirty="0">
                <a:latin typeface="Courier New" panose="02070309020205020404" pitchFamily="49" charset="0"/>
              </a:rPr>
            </a:br>
            <a:r>
              <a:rPr lang="nl-NL" dirty="0">
                <a:latin typeface="Courier New" panose="02070309020205020404" pitchFamily="49" charset="0"/>
              </a:rPr>
              <a:t>Stap 2: verzamel de voorbeeldteksten via het world-wide-web</a:t>
            </a:r>
          </a:p>
          <a:p>
            <a:r>
              <a:rPr lang="nl-NL" dirty="0">
                <a:latin typeface="Courier New" panose="02070309020205020404" pitchFamily="49" charset="0"/>
              </a:rPr>
              <a:t>Stap 3: creëer de samenvattingen</a:t>
            </a:r>
          </a:p>
          <a:p>
            <a:r>
              <a:rPr lang="nl-NL" dirty="0">
                <a:latin typeface="Courier New" panose="02070309020205020404" pitchFamily="49" charset="0"/>
              </a:rPr>
              <a:t>Stap 5: leer de Chatbot de 10 categorieën te onderscheiden m.b.v. in Context leren.</a:t>
            </a:r>
          </a:p>
          <a:p>
            <a:r>
              <a:rPr lang="nl-NL" dirty="0">
                <a:latin typeface="Courier New" panose="02070309020205020404" pitchFamily="49" charset="0"/>
              </a:rPr>
              <a:t>Stap 6: Zoek stukken tekst die passen bij de eerste vijf categorieën en test deze.</a:t>
            </a:r>
          </a:p>
          <a:p>
            <a:endParaRPr lang="nl-NL" dirty="0">
              <a:latin typeface="Courier New" panose="02070309020205020404" pitchFamily="49" charset="0"/>
            </a:endParaRPr>
          </a:p>
          <a:p>
            <a:r>
              <a:rPr lang="nl-NL" b="1" dirty="0">
                <a:latin typeface="Courier New" panose="02070309020205020404" pitchFamily="49" charset="0"/>
              </a:rPr>
              <a:t>N.B voor elke stap mag je de </a:t>
            </a:r>
            <a:r>
              <a:rPr lang="nl-NL" b="1" dirty="0" err="1">
                <a:latin typeface="Courier New" panose="02070309020205020404" pitchFamily="49" charset="0"/>
              </a:rPr>
              <a:t>ChatBot</a:t>
            </a:r>
            <a:r>
              <a:rPr lang="nl-NL" b="1" dirty="0">
                <a:latin typeface="Courier New" panose="02070309020205020404" pitchFamily="49" charset="0"/>
              </a:rPr>
              <a:t> gebruiken.    </a:t>
            </a:r>
          </a:p>
        </p:txBody>
      </p:sp>
      <p:pic>
        <p:nvPicPr>
          <p:cNvPr id="2" name="Picture 1">
            <a:extLst>
              <a:ext uri="{FF2B5EF4-FFF2-40B4-BE49-F238E27FC236}">
                <a16:creationId xmlns:a16="http://schemas.microsoft.com/office/drawing/2014/main" id="{AB1CE7D6-6389-14DD-2873-D467296DECB7}"/>
              </a:ext>
            </a:extLst>
          </p:cNvPr>
          <p:cNvPicPr>
            <a:picLocks noChangeAspect="1"/>
          </p:cNvPicPr>
          <p:nvPr/>
        </p:nvPicPr>
        <p:blipFill>
          <a:blip r:embed="rId2"/>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711703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087808" y="1179923"/>
            <a:ext cx="9403496" cy="3509976"/>
          </a:xfrm>
          <a:prstGeom prst="rect">
            <a:avLst/>
          </a:prstGeom>
        </p:spPr>
        <p:txBody>
          <a:bodyPr vert="horz" wrap="square" lIns="0" tIns="8930" rIns="0" bIns="0" rtlCol="0">
            <a:spAutoFit/>
          </a:bodyPr>
          <a:lstStyle/>
          <a:p>
            <a:pPr marL="8929">
              <a:spcBef>
                <a:spcPts val="70"/>
              </a:spcBef>
            </a:pPr>
            <a:r>
              <a:rPr lang="nl-NL" sz="5625" spc="-14" dirty="0">
                <a:solidFill>
                  <a:srgbClr val="FFFFFF"/>
                </a:solidFill>
                <a:latin typeface="Calibri Light" panose="020F0302020204030204" pitchFamily="34" charset="0"/>
                <a:cs typeface="Calibri Light" panose="020F0302020204030204" pitchFamily="34" charset="0"/>
              </a:rPr>
              <a:t>Hoe kun je </a:t>
            </a:r>
          </a:p>
          <a:p>
            <a:pPr marL="8929">
              <a:spcBef>
                <a:spcPts val="70"/>
              </a:spcBef>
            </a:pPr>
            <a:r>
              <a:rPr lang="nl-NL" sz="5625" spc="-14" dirty="0">
                <a:solidFill>
                  <a:srgbClr val="FF0000"/>
                </a:solidFill>
                <a:latin typeface="Calibri Light" panose="020F0302020204030204" pitchFamily="34" charset="0"/>
                <a:cs typeface="Calibri Light" panose="020F0302020204030204" pitchFamily="34" charset="0"/>
              </a:rPr>
              <a:t>Chain-of-</a:t>
            </a:r>
            <a:r>
              <a:rPr lang="nl-NL" sz="5625" spc="-14" dirty="0" err="1">
                <a:solidFill>
                  <a:srgbClr val="FF0000"/>
                </a:solidFill>
                <a:latin typeface="Calibri Light" panose="020F0302020204030204" pitchFamily="34" charset="0"/>
                <a:cs typeface="Calibri Light" panose="020F0302020204030204" pitchFamily="34" charset="0"/>
              </a:rPr>
              <a:t>Thought</a:t>
            </a:r>
            <a:endParaRPr lang="nl-NL" sz="5625" spc="-14" dirty="0">
              <a:solidFill>
                <a:srgbClr val="FF0000"/>
              </a:solidFill>
              <a:latin typeface="Calibri Light" panose="020F0302020204030204" pitchFamily="34" charset="0"/>
              <a:cs typeface="Calibri Light" panose="020F0302020204030204" pitchFamily="34" charset="0"/>
            </a:endParaRPr>
          </a:p>
          <a:p>
            <a:pPr marL="8929">
              <a:spcBef>
                <a:spcPts val="70"/>
              </a:spcBef>
            </a:pPr>
            <a:r>
              <a:rPr lang="nl-NL" sz="5625" spc="-14" dirty="0">
                <a:solidFill>
                  <a:srgbClr val="FFFFFF"/>
                </a:solidFill>
                <a:latin typeface="Calibri Light" panose="020F0302020204030204" pitchFamily="34" charset="0"/>
                <a:cs typeface="Calibri Light" panose="020F0302020204030204" pitchFamily="34" charset="0"/>
              </a:rPr>
              <a:t>Inzetten voor het maken </a:t>
            </a:r>
          </a:p>
          <a:p>
            <a:pPr marL="8929">
              <a:spcBef>
                <a:spcPts val="70"/>
              </a:spcBef>
            </a:pPr>
            <a:r>
              <a:rPr lang="nl-NL" sz="5625" spc="-14" dirty="0">
                <a:solidFill>
                  <a:srgbClr val="FFFFFF"/>
                </a:solidFill>
                <a:latin typeface="Calibri Light" panose="020F0302020204030204" pitchFamily="34" charset="0"/>
                <a:cs typeface="Calibri Light" panose="020F0302020204030204" pitchFamily="34" charset="0"/>
              </a:rPr>
              <a:t>van individuele </a:t>
            </a:r>
            <a:r>
              <a:rPr lang="nl-NL" sz="5625" spc="-14" dirty="0">
                <a:solidFill>
                  <a:srgbClr val="FF0000"/>
                </a:solidFill>
                <a:latin typeface="Calibri Light" panose="020F0302020204030204" pitchFamily="34" charset="0"/>
                <a:cs typeface="Calibri Light" panose="020F0302020204030204" pitchFamily="34" charset="0"/>
              </a:rPr>
              <a:t>eindopdrachten</a:t>
            </a:r>
            <a:r>
              <a:rPr lang="nl-NL" sz="5625" spc="-14" dirty="0">
                <a:solidFill>
                  <a:srgbClr val="FFFFFF"/>
                </a:solidFill>
                <a:latin typeface="Calibri Light" panose="020F0302020204030204" pitchFamily="34" charset="0"/>
                <a:cs typeface="Calibri Light" panose="020F0302020204030204" pitchFamily="34" charset="0"/>
              </a:rPr>
              <a:t> </a:t>
            </a:r>
            <a:endParaRPr lang="nl-NL"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971933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06062" y="256068"/>
            <a:ext cx="11629623" cy="260304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object 8"/>
          <p:cNvSpPr txBox="1"/>
          <p:nvPr/>
        </p:nvSpPr>
        <p:spPr>
          <a:xfrm>
            <a:off x="596721" y="541414"/>
            <a:ext cx="11110175" cy="5569975"/>
          </a:xfrm>
          <a:prstGeom prst="rect">
            <a:avLst/>
          </a:prstGeom>
        </p:spPr>
        <p:txBody>
          <a:bodyPr vert="horz" wrap="square" lIns="0" tIns="11609" rIns="0" bIns="0" rtlCol="0">
            <a:spAutoFit/>
          </a:bodyPr>
          <a:lstStyle/>
          <a:p>
            <a:pPr marL="8929" marR="0" lvl="0" indent="0" algn="l" defTabSz="914400" rtl="0" eaLnBrk="1" fontAlgn="auto" latinLnBrk="0" hangingPunct="1">
              <a:lnSpc>
                <a:spcPct val="100000"/>
              </a:lnSpc>
              <a:spcBef>
                <a:spcPts val="91"/>
              </a:spcBef>
              <a:spcAft>
                <a:spcPts val="0"/>
              </a:spcAft>
              <a:buClrTx/>
              <a:buSzTx/>
              <a:buFontTx/>
              <a:buNone/>
              <a:tabLst/>
              <a:defRPr/>
            </a:pPr>
            <a:r>
              <a:rPr kumimoji="0" lang="nl-NL" sz="3600" b="1" i="0" u="none" strike="noStrike" kern="1200" cap="none" spc="0" normalizeH="0" baseline="0" noProof="0" dirty="0">
                <a:ln>
                  <a:noFill/>
                </a:ln>
                <a:solidFill>
                  <a:prstClr val="black"/>
                </a:solidFill>
                <a:effectLst/>
                <a:uLnTx/>
                <a:uFillTx/>
                <a:latin typeface="Courier New"/>
                <a:ea typeface="+mn-ea"/>
                <a:cs typeface="Courier New"/>
              </a:rPr>
              <a:t>"Chain-of-</a:t>
            </a:r>
            <a:r>
              <a:rPr kumimoji="0" lang="nl-NL" sz="3600" b="1" i="0" u="none" strike="noStrike" kern="1200" cap="none" spc="0" normalizeH="0" baseline="0" noProof="0" dirty="0" err="1">
                <a:ln>
                  <a:noFill/>
                </a:ln>
                <a:solidFill>
                  <a:prstClr val="black"/>
                </a:solidFill>
                <a:effectLst/>
                <a:uLnTx/>
                <a:uFillTx/>
                <a:latin typeface="Courier New"/>
                <a:ea typeface="+mn-ea"/>
                <a:cs typeface="Courier New"/>
              </a:rPr>
              <a:t>Thought</a:t>
            </a:r>
            <a:r>
              <a:rPr kumimoji="0" lang="nl-NL" sz="3600" b="1" i="0" u="none" strike="noStrike" kern="1200" cap="none" spc="0" normalizeH="0" baseline="0" noProof="0" dirty="0">
                <a:ln>
                  <a:noFill/>
                </a:ln>
                <a:solidFill>
                  <a:prstClr val="black"/>
                </a:solidFill>
                <a:effectLst/>
                <a:uLnTx/>
                <a:uFillTx/>
                <a:latin typeface="Courier New"/>
                <a:ea typeface="+mn-ea"/>
                <a:cs typeface="Courier New"/>
              </a:rPr>
              <a:t>" </a:t>
            </a:r>
            <a:r>
              <a:rPr kumimoji="0" lang="nl-NL" sz="3200" b="1" i="1" u="none" strike="noStrike" kern="1200" cap="none" spc="0" normalizeH="0" baseline="0" noProof="0" dirty="0">
                <a:ln>
                  <a:noFill/>
                </a:ln>
                <a:solidFill>
                  <a:srgbClr val="FF0000"/>
                </a:solidFill>
                <a:effectLst/>
                <a:uLnTx/>
                <a:uFillTx/>
                <a:latin typeface="Courier New"/>
                <a:ea typeface="+mn-ea"/>
                <a:cs typeface="Courier New"/>
              </a:rPr>
              <a:t>---gedachtenketen---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nl-NL" sz="1969" b="0" i="0" u="none" strike="noStrike" kern="1200" cap="none" spc="0" normalizeH="0" baseline="0" noProof="0" dirty="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l-NL" sz="1969" b="1" i="1" u="none" strike="noStrike" kern="1200" cap="none" spc="0" normalizeH="0" baseline="0" noProof="0" dirty="0">
                <a:ln>
                  <a:noFill/>
                </a:ln>
                <a:solidFill>
                  <a:prstClr val="black"/>
                </a:solidFill>
                <a:effectLst/>
                <a:uLnTx/>
                <a:uFillTx/>
                <a:latin typeface="Courier New"/>
                <a:ea typeface="+mn-ea"/>
                <a:cs typeface="Courier New"/>
              </a:rPr>
              <a:t>Een </a:t>
            </a:r>
            <a:r>
              <a:rPr kumimoji="0" lang="nl-NL" sz="1969" b="1" i="1" u="none" strike="noStrike" kern="1200" cap="none" spc="0" normalizeH="0" baseline="0" noProof="0" dirty="0">
                <a:ln>
                  <a:noFill/>
                </a:ln>
                <a:solidFill>
                  <a:srgbClr val="FF0000"/>
                </a:solidFill>
                <a:effectLst/>
                <a:uLnTx/>
                <a:uFillTx/>
                <a:latin typeface="Courier New"/>
                <a:ea typeface="+mn-ea"/>
                <a:cs typeface="Courier New"/>
              </a:rPr>
              <a:t>Chain-of-</a:t>
            </a:r>
            <a:r>
              <a:rPr kumimoji="0" lang="nl-NL" sz="1969" b="1" i="1" u="none" strike="noStrike" kern="1200" cap="none" spc="0" normalizeH="0" baseline="0" noProof="0" dirty="0" err="1">
                <a:ln>
                  <a:noFill/>
                </a:ln>
                <a:solidFill>
                  <a:srgbClr val="FF0000"/>
                </a:solidFill>
                <a:effectLst/>
                <a:uLnTx/>
                <a:uFillTx/>
                <a:latin typeface="Courier New"/>
                <a:ea typeface="+mn-ea"/>
                <a:cs typeface="Courier New"/>
              </a:rPr>
              <a:t>Thoughts</a:t>
            </a:r>
            <a:r>
              <a:rPr kumimoji="0" lang="nl-NL" sz="1969" b="1" i="1" u="none" strike="noStrike" kern="1200" cap="none" spc="0" normalizeH="0" baseline="0" noProof="0" dirty="0">
                <a:ln>
                  <a:noFill/>
                </a:ln>
                <a:solidFill>
                  <a:prstClr val="black"/>
                </a:solidFill>
                <a:effectLst/>
                <a:uLnTx/>
                <a:uFillTx/>
                <a:latin typeface="Courier New"/>
                <a:ea typeface="+mn-ea"/>
                <a:cs typeface="Courier New"/>
              </a:rPr>
              <a:t> kan worden beschouwd als een vorm van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l-NL" sz="1969" b="1" i="1" u="none" strike="noStrike" kern="1200" cap="none" spc="0" normalizeH="0" baseline="0" noProof="0" dirty="0">
                <a:ln>
                  <a:noFill/>
                </a:ln>
                <a:solidFill>
                  <a:srgbClr val="FF0000"/>
                </a:solidFill>
                <a:effectLst/>
                <a:uLnTx/>
                <a:uFillTx/>
                <a:latin typeface="Courier New"/>
                <a:ea typeface="+mn-ea"/>
                <a:cs typeface="Courier New"/>
              </a:rPr>
              <a:t>Logisch Redeneren</a:t>
            </a:r>
            <a:r>
              <a:rPr kumimoji="0" lang="nl-NL" sz="1969" b="1" i="1" u="none" strike="noStrike" kern="1200" cap="none" spc="0" normalizeH="0" baseline="0" noProof="0" dirty="0">
                <a:ln>
                  <a:noFill/>
                </a:ln>
                <a:solidFill>
                  <a:prstClr val="black"/>
                </a:solidFill>
                <a:effectLst/>
                <a:uLnTx/>
                <a:uFillTx/>
                <a:latin typeface="Courier New"/>
                <a:ea typeface="+mn-ea"/>
                <a:cs typeface="Courier New"/>
              </a:rPr>
              <a:t>: het proces van het opbouwen van een argumentatie.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nl-NL" sz="1969" b="1" i="1" u="none" strike="noStrike" kern="1200" cap="none" spc="0" normalizeH="0" baseline="0" noProof="0" dirty="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nl-NL" sz="1969" b="1" i="1" u="none" strike="noStrike" kern="1200" cap="none" spc="0" normalizeH="0" baseline="0" noProof="0" dirty="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ple-system"/>
                <a:ea typeface="+mn-ea"/>
                <a:cs typeface="+mn-cs"/>
                <a:hlinkClick r:id="rId2"/>
              </a:rPr>
              <a:t>Chain-of-</a:t>
            </a:r>
            <a:r>
              <a:rPr kumimoji="0" lang="nl-NL" sz="2000" b="0" i="0" u="none" strike="noStrike" kern="1200" cap="none" spc="0" normalizeH="0" baseline="0" noProof="0" dirty="0" err="1">
                <a:ln>
                  <a:noFill/>
                </a:ln>
                <a:solidFill>
                  <a:prstClr val="black"/>
                </a:solidFill>
                <a:effectLst/>
                <a:uLnTx/>
                <a:uFillTx/>
                <a:latin typeface="-apple-system"/>
                <a:ea typeface="+mn-ea"/>
                <a:cs typeface="+mn-cs"/>
                <a:hlinkClick r:id="rId2"/>
              </a:rPr>
              <a:t>thought</a:t>
            </a:r>
            <a:r>
              <a:rPr kumimoji="0" lang="nl-NL" sz="2000" b="0" i="0" u="none" strike="noStrike" kern="1200" cap="none" spc="0" normalizeH="0" baseline="0" noProof="0" dirty="0">
                <a:ln>
                  <a:noFill/>
                </a:ln>
                <a:solidFill>
                  <a:prstClr val="black"/>
                </a:solidFill>
                <a:effectLst/>
                <a:uLnTx/>
                <a:uFillTx/>
                <a:latin typeface="-apple-system"/>
                <a:ea typeface="+mn-ea"/>
                <a:cs typeface="+mn-cs"/>
                <a:hlinkClick r:id="rId2"/>
              </a:rPr>
              <a:t> prompts</a:t>
            </a:r>
            <a:r>
              <a:rPr kumimoji="0" lang="nl-NL" sz="2000" b="0" i="0" u="none" strike="noStrike" kern="1200" cap="none" spc="0" normalizeH="0" baseline="0" noProof="0" dirty="0">
                <a:ln>
                  <a:noFill/>
                </a:ln>
                <a:solidFill>
                  <a:srgbClr val="1F2328"/>
                </a:solidFill>
                <a:effectLst/>
                <a:uLnTx/>
                <a:uFillTx/>
                <a:latin typeface="-apple-system"/>
                <a:ea typeface="+mn-ea"/>
                <a:cs typeface="+mn-cs"/>
              </a:rPr>
              <a:t> zijn een soort </a:t>
            </a:r>
            <a:r>
              <a:rPr kumimoji="0" lang="nl-NL" sz="2000" b="0" i="1" u="none" strike="noStrike" kern="1200" cap="none" spc="0" normalizeH="0" baseline="0" noProof="0" dirty="0">
                <a:ln>
                  <a:noFill/>
                </a:ln>
                <a:solidFill>
                  <a:srgbClr val="FF0000"/>
                </a:solidFill>
                <a:effectLst/>
                <a:uLnTx/>
                <a:uFillTx/>
                <a:latin typeface="-apple-system"/>
                <a:ea typeface="+mn-ea"/>
                <a:cs typeface="+mn-cs"/>
              </a:rPr>
              <a:t>"Few-shot </a:t>
            </a:r>
            <a:r>
              <a:rPr kumimoji="0" lang="nl-NL" sz="2000" b="0" i="1" u="none" strike="noStrike" kern="1200" cap="none" spc="0" normalizeH="0" baseline="0" noProof="0" dirty="0" err="1">
                <a:ln>
                  <a:noFill/>
                </a:ln>
                <a:solidFill>
                  <a:srgbClr val="FF0000"/>
                </a:solidFill>
                <a:effectLst/>
                <a:uLnTx/>
                <a:uFillTx/>
                <a:latin typeface="-apple-system"/>
                <a:ea typeface="+mn-ea"/>
                <a:cs typeface="+mn-cs"/>
              </a:rPr>
              <a:t>prompting</a:t>
            </a:r>
            <a:r>
              <a:rPr kumimoji="0" lang="nl-NL" sz="2000" b="0" i="1" u="none" strike="noStrike" kern="1200" cap="none" spc="0" normalizeH="0" baseline="0" noProof="0" dirty="0">
                <a:ln>
                  <a:noFill/>
                </a:ln>
                <a:solidFill>
                  <a:srgbClr val="FF0000"/>
                </a:solidFill>
                <a:effectLst/>
                <a:uLnTx/>
                <a:uFillTx/>
                <a:latin typeface="-apple-system"/>
                <a:ea typeface="+mn-ea"/>
                <a:cs typeface="+mn-cs"/>
              </a:rPr>
              <a:t>"</a:t>
            </a:r>
            <a:r>
              <a:rPr kumimoji="0" lang="nl-NL" sz="2000" b="0" i="0" u="none" strike="noStrike" kern="1200" cap="none" spc="0" normalizeH="0" baseline="0" noProof="0" dirty="0">
                <a:ln>
                  <a:noFill/>
                </a:ln>
                <a:solidFill>
                  <a:srgbClr val="FF0000"/>
                </a:solidFill>
                <a:effectLst/>
                <a:uLnTx/>
                <a:uFillTx/>
                <a:latin typeface="-apple-system"/>
                <a:ea typeface="+mn-ea"/>
                <a:cs typeface="+mn-cs"/>
              </a:rPr>
              <a:t> </a:t>
            </a:r>
            <a:r>
              <a:rPr kumimoji="0" lang="nl-NL" sz="2000" b="0" i="0" u="none" strike="noStrike" kern="1200" cap="none" spc="0" normalizeH="0" baseline="0" noProof="0" dirty="0">
                <a:ln>
                  <a:noFill/>
                </a:ln>
                <a:solidFill>
                  <a:srgbClr val="1F2328"/>
                </a:solidFill>
                <a:effectLst/>
                <a:uLnTx/>
                <a:uFillTx/>
                <a:latin typeface="-apple-system"/>
                <a:ea typeface="+mn-ea"/>
                <a:cs typeface="+mn-cs"/>
              </a:rPr>
              <a:t>waarbij de prompt bestaat uit een </a:t>
            </a:r>
            <a:r>
              <a:rPr kumimoji="0" lang="nl-NL" sz="2000" b="0" i="1" u="none" strike="noStrike" kern="1200" cap="none" spc="0" normalizeH="0" baseline="0" noProof="0" dirty="0">
                <a:ln>
                  <a:noFill/>
                </a:ln>
                <a:solidFill>
                  <a:srgbClr val="1F2328"/>
                </a:solidFill>
                <a:effectLst/>
                <a:uLnTx/>
                <a:uFillTx/>
                <a:latin typeface="-apple-system"/>
                <a:ea typeface="+mn-ea"/>
                <a:cs typeface="+mn-cs"/>
              </a:rPr>
              <a:t>"keten van gedachten"</a:t>
            </a:r>
            <a:r>
              <a:rPr kumimoji="0" lang="nl-NL" sz="2000" b="0" i="0" u="none" strike="noStrike" kern="1200" cap="none" spc="0" normalizeH="0" baseline="0" noProof="0" dirty="0">
                <a:ln>
                  <a:noFill/>
                </a:ln>
                <a:solidFill>
                  <a:srgbClr val="1F2328"/>
                </a:solidFill>
                <a:effectLst/>
                <a:uLnTx/>
                <a:uFillTx/>
                <a:latin typeface="-apple-system"/>
                <a:ea typeface="+mn-ea"/>
                <a:cs typeface="+mn-cs"/>
              </a:rPr>
              <a:t> die het model moet volgen om de juiste woorden te kiezen.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l-NL" sz="2000" b="0" i="0" u="none" strike="noStrike" kern="1200" cap="none" spc="0" normalizeH="0" baseline="0" noProof="0" dirty="0">
                <a:ln>
                  <a:noFill/>
                </a:ln>
                <a:solidFill>
                  <a:srgbClr val="1F2328"/>
                </a:solidFill>
                <a:effectLst/>
                <a:uLnTx/>
                <a:uFillTx/>
                <a:latin typeface="-apple-system"/>
                <a:ea typeface="+mn-ea"/>
                <a:cs typeface="+mn-cs"/>
              </a:rPr>
              <a:t>Dit is een belangrijke stap in het proces van het creëren van een </a:t>
            </a:r>
            <a:r>
              <a:rPr kumimoji="0" lang="nl-NL" sz="2000" b="0" i="1" u="none" strike="noStrike" kern="1200" cap="none" spc="0" normalizeH="0" baseline="0" noProof="0" dirty="0">
                <a:ln>
                  <a:noFill/>
                </a:ln>
                <a:solidFill>
                  <a:srgbClr val="FF0000"/>
                </a:solidFill>
                <a:effectLst/>
                <a:uLnTx/>
                <a:uFillTx/>
                <a:latin typeface="-apple-system"/>
                <a:ea typeface="+mn-ea"/>
                <a:cs typeface="+mn-cs"/>
              </a:rPr>
              <a:t>"specifieke context"</a:t>
            </a:r>
            <a:r>
              <a:rPr kumimoji="0" lang="nl-NL" sz="2000" b="0" i="0" u="none" strike="noStrike" kern="1200" cap="none" spc="0" normalizeH="0" baseline="0" noProof="0" dirty="0">
                <a:ln>
                  <a:noFill/>
                </a:ln>
                <a:solidFill>
                  <a:srgbClr val="FF0000"/>
                </a:solidFill>
                <a:effectLst/>
                <a:uLnTx/>
                <a:uFillTx/>
                <a:latin typeface="-apple-system"/>
                <a:ea typeface="+mn-ea"/>
                <a:cs typeface="+mn-cs"/>
              </a:rPr>
              <a:t> </a:t>
            </a:r>
            <a:r>
              <a:rPr kumimoji="0" lang="nl-NL" sz="2000" b="0" i="0" u="none" strike="noStrike" kern="1200" cap="none" spc="0" normalizeH="0" baseline="0" noProof="0" dirty="0">
                <a:ln>
                  <a:noFill/>
                </a:ln>
                <a:solidFill>
                  <a:srgbClr val="1F2328"/>
                </a:solidFill>
                <a:effectLst/>
                <a:uLnTx/>
                <a:uFillTx/>
                <a:latin typeface="-apple-system"/>
                <a:ea typeface="+mn-ea"/>
                <a:cs typeface="+mn-cs"/>
              </a:rPr>
              <a:t>en dus de gewenste uitkomst. Uitgangspunt is dat een LLM instaat is om alle aangeleverde informatie </a:t>
            </a:r>
            <a:r>
              <a:rPr kumimoji="0" lang="nl-NL" sz="2000" b="0" i="1" u="none" strike="noStrike" kern="1200" cap="none" spc="0" normalizeH="0" baseline="0" noProof="0" dirty="0">
                <a:ln>
                  <a:noFill/>
                </a:ln>
                <a:solidFill>
                  <a:srgbClr val="1F2328"/>
                </a:solidFill>
                <a:effectLst/>
                <a:uLnTx/>
                <a:uFillTx/>
                <a:latin typeface="-apple-system"/>
                <a:ea typeface="+mn-ea"/>
                <a:cs typeface="+mn-cs"/>
              </a:rPr>
              <a:t>---</a:t>
            </a:r>
            <a:r>
              <a:rPr kumimoji="0" lang="nl-NL" sz="2000" b="0" i="1" u="none" strike="noStrike" kern="1200" cap="none" spc="0" normalizeH="0" baseline="0" noProof="0" dirty="0" err="1">
                <a:ln>
                  <a:noFill/>
                </a:ln>
                <a:solidFill>
                  <a:srgbClr val="1F2328"/>
                </a:solidFill>
                <a:effectLst/>
                <a:uLnTx/>
                <a:uFillTx/>
                <a:latin typeface="-apple-system"/>
                <a:ea typeface="+mn-ea"/>
                <a:cs typeface="+mn-cs"/>
              </a:rPr>
              <a:t>thoughts</a:t>
            </a:r>
            <a:r>
              <a:rPr kumimoji="0" lang="nl-NL" sz="2000" b="0" i="1" u="none" strike="noStrike" kern="1200" cap="none" spc="0" normalizeH="0" baseline="0" noProof="0" dirty="0">
                <a:ln>
                  <a:noFill/>
                </a:ln>
                <a:solidFill>
                  <a:srgbClr val="1F2328"/>
                </a:solidFill>
                <a:effectLst/>
                <a:uLnTx/>
                <a:uFillTx/>
                <a:latin typeface="-apple-system"/>
                <a:ea typeface="+mn-ea"/>
                <a:cs typeface="+mn-cs"/>
              </a:rPr>
              <a:t>---</a:t>
            </a:r>
            <a:r>
              <a:rPr kumimoji="0" lang="nl-NL" sz="2000" b="0" i="0" u="none" strike="noStrike" kern="1200" cap="none" spc="0" normalizeH="0" baseline="0" noProof="0" dirty="0">
                <a:ln>
                  <a:noFill/>
                </a:ln>
                <a:solidFill>
                  <a:srgbClr val="1F2328"/>
                </a:solidFill>
                <a:effectLst/>
                <a:uLnTx/>
                <a:uFillTx/>
                <a:latin typeface="-apple-system"/>
                <a:ea typeface="+mn-ea"/>
                <a:cs typeface="+mn-cs"/>
              </a:rPr>
              <a:t> samen te voegen en deze </a:t>
            </a:r>
            <a:r>
              <a:rPr kumimoji="0" lang="nl-NL" sz="2000" b="0" i="0" u="none" strike="noStrike" kern="1200" cap="none" spc="0" normalizeH="0" baseline="0" noProof="0" dirty="0">
                <a:ln>
                  <a:noFill/>
                </a:ln>
                <a:solidFill>
                  <a:srgbClr val="FF0000"/>
                </a:solidFill>
                <a:effectLst/>
                <a:uLnTx/>
                <a:uFillTx/>
                <a:latin typeface="-apple-system"/>
                <a:ea typeface="+mn-ea"/>
                <a:cs typeface="+mn-cs"/>
              </a:rPr>
              <a:t>synthese aan nieuwe </a:t>
            </a:r>
            <a:r>
              <a:rPr kumimoji="0" lang="nl-NL" sz="2000" b="0" i="1" u="none" strike="noStrike" kern="1200" cap="none" spc="0" normalizeH="0" baseline="0" noProof="0" dirty="0">
                <a:ln>
                  <a:noFill/>
                </a:ln>
                <a:solidFill>
                  <a:srgbClr val="FF0000"/>
                </a:solidFill>
                <a:effectLst/>
                <a:uLnTx/>
                <a:uFillTx/>
                <a:latin typeface="-apple-system"/>
                <a:ea typeface="+mn-ea"/>
                <a:cs typeface="+mn-cs"/>
              </a:rPr>
              <a:t>"kennis"</a:t>
            </a:r>
            <a:r>
              <a:rPr kumimoji="0" lang="nl-NL" sz="2000" b="0" i="0" u="none" strike="noStrike" kern="1200" cap="none" spc="0" normalizeH="0" baseline="0" noProof="0" dirty="0">
                <a:ln>
                  <a:noFill/>
                </a:ln>
                <a:solidFill>
                  <a:srgbClr val="FF0000"/>
                </a:solidFill>
                <a:effectLst/>
                <a:uLnTx/>
                <a:uFillTx/>
                <a:latin typeface="-apple-system"/>
                <a:ea typeface="+mn-ea"/>
                <a:cs typeface="+mn-cs"/>
              </a:rPr>
              <a:t> </a:t>
            </a:r>
            <a:r>
              <a:rPr kumimoji="0" lang="nl-NL" sz="2000" b="0" i="0" u="none" strike="noStrike" kern="1200" cap="none" spc="0" normalizeH="0" baseline="0" noProof="0" dirty="0">
                <a:ln>
                  <a:noFill/>
                </a:ln>
                <a:solidFill>
                  <a:srgbClr val="1F2328"/>
                </a:solidFill>
                <a:effectLst/>
                <a:uLnTx/>
                <a:uFillTx/>
                <a:latin typeface="-apple-system"/>
                <a:ea typeface="+mn-ea"/>
                <a:cs typeface="+mn-cs"/>
              </a:rPr>
              <a:t>te gebruiken als uitgangspunt om de juiste woorden te kiezen door deze te vergelijken met de woorden die ChatGPT al in zich herbergt.</a:t>
            </a:r>
            <a:endParaRPr kumimoji="0" lang="nl-NL" sz="1969" b="1" i="1" u="none" strike="noStrike" kern="1200" cap="none" spc="0" normalizeH="0" baseline="0" noProof="0" dirty="0">
              <a:ln>
                <a:noFill/>
              </a:ln>
              <a:solidFill>
                <a:prstClr val="black"/>
              </a:solidFill>
              <a:effectLst/>
              <a:uLnTx/>
              <a:uFillTx/>
              <a:latin typeface="Courier New"/>
              <a:ea typeface="+mn-ea"/>
              <a:cs typeface="Courier New"/>
            </a:endParaRPr>
          </a:p>
        </p:txBody>
      </p:sp>
    </p:spTree>
    <p:extLst>
      <p:ext uri="{BB962C8B-B14F-4D97-AF65-F5344CB8AC3E}">
        <p14:creationId xmlns:p14="http://schemas.microsoft.com/office/powerpoint/2010/main" val="3697335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E70A7DA-8141-2F18-67D3-E1A290CDE20E}"/>
              </a:ext>
            </a:extLst>
          </p:cNvPr>
          <p:cNvGraphicFramePr>
            <a:graphicFrameLocks noGrp="1"/>
          </p:cNvGraphicFramePr>
          <p:nvPr>
            <p:extLst>
              <p:ext uri="{D42A27DB-BD31-4B8C-83A1-F6EECF244321}">
                <p14:modId xmlns:p14="http://schemas.microsoft.com/office/powerpoint/2010/main" val="115209519"/>
              </p:ext>
            </p:extLst>
          </p:nvPr>
        </p:nvGraphicFramePr>
        <p:xfrm>
          <a:off x="1200728" y="608012"/>
          <a:ext cx="10252364" cy="5641976"/>
        </p:xfrm>
        <a:graphic>
          <a:graphicData uri="http://schemas.openxmlformats.org/drawingml/2006/table">
            <a:tbl>
              <a:tblPr firstRow="1" firstCol="1" bandRow="1"/>
              <a:tblGrid>
                <a:gridCol w="5126182">
                  <a:extLst>
                    <a:ext uri="{9D8B030D-6E8A-4147-A177-3AD203B41FA5}">
                      <a16:colId xmlns:a16="http://schemas.microsoft.com/office/drawing/2014/main" val="2604559695"/>
                    </a:ext>
                  </a:extLst>
                </a:gridCol>
                <a:gridCol w="5126182">
                  <a:extLst>
                    <a:ext uri="{9D8B030D-6E8A-4147-A177-3AD203B41FA5}">
                      <a16:colId xmlns:a16="http://schemas.microsoft.com/office/drawing/2014/main" val="3285505583"/>
                    </a:ext>
                  </a:extLst>
                </a:gridCol>
              </a:tblGrid>
              <a:tr h="262255">
                <a:tc>
                  <a:txBody>
                    <a:bodyPr/>
                    <a:lstStyle/>
                    <a:p>
                      <a:pPr>
                        <a:lnSpc>
                          <a:spcPct val="107000"/>
                        </a:lnSpc>
                        <a:spcAft>
                          <a:spcPts val="800"/>
                        </a:spcAft>
                      </a:pPr>
                      <a:r>
                        <a:rPr lang="en-NL" sz="1100" b="1">
                          <a:effectLst/>
                          <a:latin typeface="Calibri" panose="020F0502020204030204" pitchFamily="34" charset="0"/>
                          <a:ea typeface="Calibri" panose="020F0502020204030204" pitchFamily="34" charset="0"/>
                          <a:cs typeface="Arial" panose="020B0604020202020204" pitchFamily="34" charset="0"/>
                        </a:rPr>
                        <a:t>Arithmetic task without CoT prompt:</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142875" marR="142875" marT="114300" marB="114300">
                    <a:lnL>
                      <a:noFill/>
                    </a:lnL>
                    <a:lnR>
                      <a:noFill/>
                    </a:lnR>
                    <a:lnT>
                      <a:noFill/>
                    </a:lnT>
                    <a:lnB>
                      <a:noFill/>
                    </a:lnB>
                  </a:tcPr>
                </a:tc>
                <a:tc>
                  <a:txBody>
                    <a:bodyPr/>
                    <a:lstStyle/>
                    <a:p>
                      <a:pPr>
                        <a:lnSpc>
                          <a:spcPct val="107000"/>
                        </a:lnSpc>
                        <a:spcAft>
                          <a:spcPts val="800"/>
                        </a:spcAft>
                      </a:pPr>
                      <a:r>
                        <a:rPr lang="en-NL" sz="1100" b="1">
                          <a:effectLst/>
                          <a:latin typeface="Calibri" panose="020F0502020204030204" pitchFamily="34" charset="0"/>
                          <a:ea typeface="Calibri" panose="020F0502020204030204" pitchFamily="34" charset="0"/>
                          <a:cs typeface="Arial" panose="020B0604020202020204" pitchFamily="34" charset="0"/>
                        </a:rPr>
                        <a:t>Arithmetic problem with CoT prompt:</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142875" marR="142875" marT="114300" marB="114300">
                    <a:lnL>
                      <a:noFill/>
                    </a:lnL>
                    <a:lnR>
                      <a:noFill/>
                    </a:lnR>
                    <a:lnT>
                      <a:noFill/>
                    </a:lnT>
                    <a:lnB>
                      <a:noFill/>
                    </a:lnB>
                  </a:tcPr>
                </a:tc>
                <a:extLst>
                  <a:ext uri="{0D108BD9-81ED-4DB2-BD59-A6C34878D82A}">
                    <a16:rowId xmlns:a16="http://schemas.microsoft.com/office/drawing/2014/main" val="4141138846"/>
                  </a:ext>
                </a:extLst>
              </a:tr>
              <a:tr h="1220470">
                <a:tc>
                  <a:txBody>
                    <a:bodyPr/>
                    <a:lstStyle/>
                    <a:p>
                      <a:pPr>
                        <a:lnSpc>
                          <a:spcPct val="107000"/>
                        </a:lnSpc>
                        <a:spcAft>
                          <a:spcPts val="800"/>
                        </a:spcAft>
                      </a:pPr>
                      <a:r>
                        <a:rPr lang="nl-NL" sz="1100" dirty="0">
                          <a:effectLst/>
                          <a:latin typeface="Calibri" panose="020F0502020204030204" pitchFamily="34" charset="0"/>
                          <a:ea typeface="Calibri" panose="020F0502020204030204" pitchFamily="34" charset="0"/>
                          <a:cs typeface="Arial" panose="020B0604020202020204" pitchFamily="34" charset="0"/>
                        </a:rPr>
                        <a:t>Stel je voor dat je een </a:t>
                      </a:r>
                      <a:r>
                        <a:rPr lang="nl-NL" sz="1100" dirty="0" err="1">
                          <a:effectLst/>
                          <a:latin typeface="Calibri" panose="020F0502020204030204" pitchFamily="34" charset="0"/>
                          <a:ea typeface="Calibri" panose="020F0502020204030204" pitchFamily="34" charset="0"/>
                          <a:cs typeface="Arial" panose="020B0604020202020204" pitchFamily="34" charset="0"/>
                        </a:rPr>
                        <a:t>roadtrip</a:t>
                      </a:r>
                      <a:r>
                        <a:rPr lang="nl-NL" sz="1100" dirty="0">
                          <a:effectLst/>
                          <a:latin typeface="Calibri" panose="020F0502020204030204" pitchFamily="34" charset="0"/>
                          <a:ea typeface="Calibri" panose="020F0502020204030204" pitchFamily="34" charset="0"/>
                          <a:cs typeface="Arial" panose="020B0604020202020204" pitchFamily="34" charset="0"/>
                        </a:rPr>
                        <a:t> plant met je vrienden. Je wilt de totale brandstofkosten voor de reis berekenen. De afstand tussen het vertrekpunt en de bestemming is 500 km en de gemiddelde brandstofefficiëntie van je auto is 20 km per liter. De huidige brandstofprijs is € 1,90 per liter. Bereken de geschatte totale brandstofkosten voor de reis.</a:t>
                      </a:r>
                    </a:p>
                  </a:txBody>
                  <a:tcPr marL="142875" marR="142875" marT="114300" marB="114300">
                    <a:lnL>
                      <a:noFill/>
                    </a:lnL>
                    <a:lnR>
                      <a:noFill/>
                    </a:lnR>
                    <a:lnT>
                      <a:noFill/>
                    </a:lnT>
                    <a:lnB>
                      <a:noFill/>
                    </a:lnB>
                  </a:tcPr>
                </a:tc>
                <a:tc>
                  <a:txBody>
                    <a:bodyPr/>
                    <a:lstStyle/>
                    <a:p>
                      <a:pPr>
                        <a:lnSpc>
                          <a:spcPct val="107000"/>
                        </a:lnSpc>
                        <a:spcAft>
                          <a:spcPts val="800"/>
                        </a:spcAft>
                      </a:pPr>
                      <a:r>
                        <a:rPr lang="nl-NL" sz="1100" dirty="0">
                          <a:effectLst/>
                          <a:latin typeface="Calibri" panose="020F0502020204030204" pitchFamily="34" charset="0"/>
                          <a:ea typeface="Calibri" panose="020F0502020204030204" pitchFamily="34" charset="0"/>
                          <a:cs typeface="Arial" panose="020B0604020202020204" pitchFamily="34" charset="0"/>
                        </a:rPr>
                        <a:t>Stel je voor dat je een </a:t>
                      </a:r>
                      <a:r>
                        <a:rPr lang="nl-NL" sz="1100" dirty="0" err="1">
                          <a:effectLst/>
                          <a:latin typeface="Calibri" panose="020F0502020204030204" pitchFamily="34" charset="0"/>
                          <a:ea typeface="Calibri" panose="020F0502020204030204" pitchFamily="34" charset="0"/>
                          <a:cs typeface="Arial" panose="020B0604020202020204" pitchFamily="34" charset="0"/>
                        </a:rPr>
                        <a:t>roadtrip</a:t>
                      </a:r>
                      <a:r>
                        <a:rPr lang="nl-NL" sz="1100" dirty="0">
                          <a:effectLst/>
                          <a:latin typeface="Calibri" panose="020F0502020204030204" pitchFamily="34" charset="0"/>
                          <a:ea typeface="Calibri" panose="020F0502020204030204" pitchFamily="34" charset="0"/>
                          <a:cs typeface="Arial" panose="020B0604020202020204" pitchFamily="34" charset="0"/>
                        </a:rPr>
                        <a:t> plant met je vrienden. Je wilt de totale brandstofkosten voor de reis berekenen. De afstand tussen het vertrekpunt en de bestemming is 500 km en de gemiddelde brandstofefficiëntie van je auto is 20 km per liter. De huidige brandstofprijs is € 1,90 per liter. Bereken de geschatte totale brandstofkosten voor de reis.</a:t>
                      </a:r>
                    </a:p>
                    <a:p>
                      <a:pPr>
                        <a:lnSpc>
                          <a:spcPct val="107000"/>
                        </a:lnSpc>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nl-NL" sz="1100" b="1" i="1" dirty="0">
                          <a:solidFill>
                            <a:srgbClr val="C00000"/>
                          </a:solidFill>
                          <a:effectLst/>
                          <a:latin typeface="Calibri" panose="020F0502020204030204" pitchFamily="34" charset="0"/>
                          <a:ea typeface="Calibri" panose="020F0502020204030204" pitchFamily="34" charset="0"/>
                          <a:cs typeface="Arial" panose="020B0604020202020204" pitchFamily="34" charset="0"/>
                        </a:rPr>
                        <a:t>Laten we stap voor stap denken (4 stappen maximaal) en de berekening stap voor stap uitleggen.</a:t>
                      </a:r>
                    </a:p>
                  </a:txBody>
                  <a:tcPr marL="142875" marR="142875" marT="114300" marB="114300">
                    <a:lnL>
                      <a:noFill/>
                    </a:lnL>
                    <a:lnR>
                      <a:noFill/>
                    </a:lnR>
                    <a:lnT>
                      <a:noFill/>
                    </a:lnT>
                    <a:lnB>
                      <a:noFill/>
                    </a:lnB>
                  </a:tcPr>
                </a:tc>
                <a:extLst>
                  <a:ext uri="{0D108BD9-81ED-4DB2-BD59-A6C34878D82A}">
                    <a16:rowId xmlns:a16="http://schemas.microsoft.com/office/drawing/2014/main" val="295804596"/>
                  </a:ext>
                </a:extLst>
              </a:tr>
              <a:tr h="267970">
                <a:tc>
                  <a:txBody>
                    <a:bodyPr/>
                    <a:lstStyle/>
                    <a:p>
                      <a:pPr>
                        <a:lnSpc>
                          <a:spcPct val="107000"/>
                        </a:lnSpc>
                        <a:spcAft>
                          <a:spcPts val="800"/>
                        </a:spcAft>
                      </a:pPr>
                      <a:r>
                        <a:rPr lang="en-NL" sz="1100" b="1">
                          <a:effectLst/>
                          <a:latin typeface="Calibri" panose="020F0502020204030204" pitchFamily="34" charset="0"/>
                          <a:ea typeface="Calibri" panose="020F0502020204030204" pitchFamily="34" charset="0"/>
                          <a:cs typeface="Arial" panose="020B0604020202020204" pitchFamily="34" charset="0"/>
                        </a:rPr>
                        <a:t>Result without CoT prompt:</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142875" marR="142875" marT="114300" marB="114300">
                    <a:lnL>
                      <a:noFill/>
                    </a:lnL>
                    <a:lnR>
                      <a:noFill/>
                    </a:lnR>
                    <a:lnT>
                      <a:noFill/>
                    </a:lnT>
                    <a:lnB>
                      <a:noFill/>
                    </a:lnB>
                  </a:tcPr>
                </a:tc>
                <a:tc>
                  <a:txBody>
                    <a:bodyPr/>
                    <a:lstStyle/>
                    <a:p>
                      <a:pPr>
                        <a:lnSpc>
                          <a:spcPct val="107000"/>
                        </a:lnSpc>
                        <a:spcAft>
                          <a:spcPts val="800"/>
                        </a:spcAft>
                      </a:pPr>
                      <a:r>
                        <a:rPr lang="en-NL" sz="1100" b="1">
                          <a:effectLst/>
                          <a:latin typeface="Calibri" panose="020F0502020204030204" pitchFamily="34" charset="0"/>
                          <a:ea typeface="Calibri" panose="020F0502020204030204" pitchFamily="34" charset="0"/>
                          <a:cs typeface="Arial" panose="020B0604020202020204" pitchFamily="34" charset="0"/>
                        </a:rPr>
                        <a:t>Result with CoT prompt:</a:t>
                      </a:r>
                      <a:endParaRPr lang="en-NL" sz="1100">
                        <a:effectLst/>
                        <a:latin typeface="Calibri" panose="020F0502020204030204" pitchFamily="34" charset="0"/>
                        <a:ea typeface="Calibri" panose="020F0502020204030204" pitchFamily="34" charset="0"/>
                        <a:cs typeface="Arial" panose="020B0604020202020204" pitchFamily="34" charset="0"/>
                      </a:endParaRPr>
                    </a:p>
                  </a:txBody>
                  <a:tcPr marL="142875" marR="142875" marT="114300" marB="114300">
                    <a:lnL>
                      <a:noFill/>
                    </a:lnL>
                    <a:lnR>
                      <a:noFill/>
                    </a:lnR>
                    <a:lnT>
                      <a:noFill/>
                    </a:lnT>
                    <a:lnB>
                      <a:noFill/>
                    </a:lnB>
                  </a:tcPr>
                </a:tc>
                <a:extLst>
                  <a:ext uri="{0D108BD9-81ED-4DB2-BD59-A6C34878D82A}">
                    <a16:rowId xmlns:a16="http://schemas.microsoft.com/office/drawing/2014/main" val="3099371878"/>
                  </a:ext>
                </a:extLst>
              </a:tr>
              <a:tr h="1409065">
                <a:tc>
                  <a:txBody>
                    <a:bodyPr/>
                    <a:lstStyle/>
                    <a:p>
                      <a:r>
                        <a:rPr lang="en-GB" sz="1100" b="0" dirty="0">
                          <a:solidFill>
                            <a:srgbClr val="1C2642"/>
                          </a:solidFill>
                          <a:effectLst/>
                          <a:latin typeface="helveticaregular"/>
                        </a:rPr>
                        <a:t>Antwoord: € 38.</a:t>
                      </a:r>
                    </a:p>
                  </a:txBody>
                  <a:tcPr marL="142875" marR="142875" marT="114300" marB="114300">
                    <a:lnL>
                      <a:noFill/>
                    </a:lnL>
                    <a:lnR>
                      <a:noFill/>
                    </a:lnR>
                    <a:lnT>
                      <a:noFill/>
                    </a:lnT>
                    <a:lnB>
                      <a:noFill/>
                    </a:lnB>
                  </a:tcPr>
                </a:tc>
                <a:tc>
                  <a:txBody>
                    <a:bodyPr/>
                    <a:lstStyle/>
                    <a:p>
                      <a:pPr marL="228600" indent="-228600">
                        <a:lnSpc>
                          <a:spcPct val="107000"/>
                        </a:lnSpc>
                        <a:spcAft>
                          <a:spcPts val="800"/>
                        </a:spcAft>
                        <a:buFont typeface="+mj-lt"/>
                        <a:buAutoNum type="arabicParenR"/>
                      </a:pPr>
                      <a:r>
                        <a:rPr lang="nl-NL" sz="1100" dirty="0">
                          <a:effectLst/>
                          <a:latin typeface="Calibri" panose="020F0502020204030204" pitchFamily="34" charset="0"/>
                          <a:ea typeface="Calibri" panose="020F0502020204030204" pitchFamily="34" charset="0"/>
                          <a:cs typeface="Arial" panose="020B0604020202020204" pitchFamily="34" charset="0"/>
                        </a:rPr>
                        <a:t>Om de totale brandstofkosten te berekenen, moeten we het totale aantal liters brandstof bepalen dat nodig is voor de reis.</a:t>
                      </a:r>
                    </a:p>
                    <a:p>
                      <a:pPr marL="228600" indent="-228600">
                        <a:lnSpc>
                          <a:spcPct val="107000"/>
                        </a:lnSpc>
                        <a:spcAft>
                          <a:spcPts val="800"/>
                        </a:spcAft>
                        <a:buFont typeface="+mj-lt"/>
                        <a:buAutoNum type="arabicParenR"/>
                      </a:pPr>
                      <a:endParaRPr lang="nl-NL" sz="1100" dirty="0">
                        <a:effectLst/>
                        <a:latin typeface="Calibri" panose="020F0502020204030204" pitchFamily="34" charset="0"/>
                        <a:ea typeface="Calibri" panose="020F0502020204030204" pitchFamily="34" charset="0"/>
                        <a:cs typeface="Arial" panose="020B0604020202020204" pitchFamily="34" charset="0"/>
                      </a:endParaRPr>
                    </a:p>
                    <a:p>
                      <a:pPr marL="228600" indent="-228600">
                        <a:lnSpc>
                          <a:spcPct val="107000"/>
                        </a:lnSpc>
                        <a:spcAft>
                          <a:spcPts val="800"/>
                        </a:spcAft>
                        <a:buFont typeface="+mj-lt"/>
                        <a:buAutoNum type="arabicParenR"/>
                      </a:pPr>
                      <a:r>
                        <a:rPr lang="nl-NL" sz="1100" dirty="0">
                          <a:effectLst/>
                          <a:latin typeface="Calibri" panose="020F0502020204030204" pitchFamily="34" charset="0"/>
                          <a:ea typeface="Calibri" panose="020F0502020204030204" pitchFamily="34" charset="0"/>
                          <a:cs typeface="Arial" panose="020B0604020202020204" pitchFamily="34" charset="0"/>
                        </a:rPr>
                        <a:t>Laten we eerst berekenen hoeveel liter brandstof nodig is om de hele afstand af te leggen. We delen de totale afstand van 500 mijl door de gemiddelde brandstofefficiëntie van de auto van 20 km per liter: 500 km / 20 km per liter = 25 liter.</a:t>
                      </a:r>
                    </a:p>
                    <a:p>
                      <a:pPr marL="228600" indent="-228600">
                        <a:lnSpc>
                          <a:spcPct val="107000"/>
                        </a:lnSpc>
                        <a:spcAft>
                          <a:spcPts val="800"/>
                        </a:spcAft>
                        <a:buFont typeface="+mj-lt"/>
                        <a:buAutoNum type="arabicParenR"/>
                      </a:pPr>
                      <a:endParaRPr lang="nl-NL" sz="1100" dirty="0">
                        <a:effectLst/>
                        <a:latin typeface="Calibri" panose="020F0502020204030204" pitchFamily="34" charset="0"/>
                        <a:ea typeface="Calibri" panose="020F0502020204030204" pitchFamily="34" charset="0"/>
                        <a:cs typeface="Arial" panose="020B0604020202020204" pitchFamily="34" charset="0"/>
                      </a:endParaRPr>
                    </a:p>
                    <a:p>
                      <a:pPr marL="228600" indent="-228600">
                        <a:lnSpc>
                          <a:spcPct val="107000"/>
                        </a:lnSpc>
                        <a:spcAft>
                          <a:spcPts val="800"/>
                        </a:spcAft>
                        <a:buFont typeface="+mj-lt"/>
                        <a:buAutoNum type="arabicParenR"/>
                      </a:pPr>
                      <a:r>
                        <a:rPr lang="nl-NL" sz="1100" dirty="0">
                          <a:effectLst/>
                          <a:latin typeface="Calibri" panose="020F0502020204030204" pitchFamily="34" charset="0"/>
                          <a:ea typeface="Calibri" panose="020F0502020204030204" pitchFamily="34" charset="0"/>
                          <a:cs typeface="Arial" panose="020B0604020202020204" pitchFamily="34" charset="0"/>
                        </a:rPr>
                        <a:t>Vervolgens vermenigvuldigen we het totale aantal liters (20) met de prijs per liter (€ 1,90) om de totale brandstofkosten te vinden: 20 liter * € 1,90 per liter = € 38.</a:t>
                      </a:r>
                    </a:p>
                    <a:p>
                      <a:pPr marL="228600" indent="-228600">
                        <a:lnSpc>
                          <a:spcPct val="107000"/>
                        </a:lnSpc>
                        <a:spcAft>
                          <a:spcPts val="800"/>
                        </a:spcAft>
                        <a:buFont typeface="+mj-lt"/>
                        <a:buAutoNum type="arabicParenR"/>
                      </a:pPr>
                      <a:endParaRPr lang="nl-NL" sz="1100" dirty="0">
                        <a:effectLst/>
                        <a:latin typeface="Calibri" panose="020F0502020204030204" pitchFamily="34" charset="0"/>
                        <a:ea typeface="Calibri" panose="020F0502020204030204" pitchFamily="34" charset="0"/>
                        <a:cs typeface="Arial" panose="020B0604020202020204" pitchFamily="34" charset="0"/>
                      </a:endParaRPr>
                    </a:p>
                    <a:p>
                      <a:pPr marL="228600" indent="-228600">
                        <a:lnSpc>
                          <a:spcPct val="107000"/>
                        </a:lnSpc>
                        <a:spcAft>
                          <a:spcPts val="800"/>
                        </a:spcAft>
                        <a:buFont typeface="+mj-lt"/>
                        <a:buAutoNum type="arabicParenR"/>
                      </a:pPr>
                      <a:r>
                        <a:rPr lang="nl-NL" sz="1100" dirty="0">
                          <a:effectLst/>
                          <a:latin typeface="Calibri" panose="020F0502020204030204" pitchFamily="34" charset="0"/>
                          <a:ea typeface="Calibri" panose="020F0502020204030204" pitchFamily="34" charset="0"/>
                          <a:cs typeface="Arial" panose="020B0604020202020204" pitchFamily="34" charset="0"/>
                        </a:rPr>
                        <a:t>Daarom zijn de geschatte totale brandstofkosten voor de autorit € 38.</a:t>
                      </a:r>
                    </a:p>
                  </a:txBody>
                  <a:tcPr marL="142875" marR="142875" marT="114300" marB="114300">
                    <a:lnL>
                      <a:noFill/>
                    </a:lnL>
                    <a:lnR>
                      <a:noFill/>
                    </a:lnR>
                    <a:lnT>
                      <a:noFill/>
                    </a:lnT>
                    <a:lnB>
                      <a:noFill/>
                    </a:lnB>
                  </a:tcPr>
                </a:tc>
                <a:extLst>
                  <a:ext uri="{0D108BD9-81ED-4DB2-BD59-A6C34878D82A}">
                    <a16:rowId xmlns:a16="http://schemas.microsoft.com/office/drawing/2014/main" val="1710788585"/>
                  </a:ext>
                </a:extLst>
              </a:tr>
            </a:tbl>
          </a:graphicData>
        </a:graphic>
      </p:graphicFrame>
      <p:sp>
        <p:nvSpPr>
          <p:cNvPr id="3" name="TextBox 2">
            <a:extLst>
              <a:ext uri="{FF2B5EF4-FFF2-40B4-BE49-F238E27FC236}">
                <a16:creationId xmlns:a16="http://schemas.microsoft.com/office/drawing/2014/main" id="{2B375638-0D0B-1D55-75A9-C8351B66144D}"/>
              </a:ext>
            </a:extLst>
          </p:cNvPr>
          <p:cNvSpPr txBox="1"/>
          <p:nvPr/>
        </p:nvSpPr>
        <p:spPr>
          <a:xfrm>
            <a:off x="558800" y="6389408"/>
            <a:ext cx="11212946" cy="307777"/>
          </a:xfrm>
          <a:prstGeom prst="rect">
            <a:avLst/>
          </a:prstGeom>
          <a:solidFill>
            <a:schemeClr val="bg1">
              <a:lumMod val="95000"/>
            </a:schemeClr>
          </a:solidFill>
        </p:spPr>
        <p:txBody>
          <a:bodyPr wrap="square">
            <a:spAutoFit/>
          </a:bodyPr>
          <a:lstStyle/>
          <a:p>
            <a:r>
              <a:rPr lang="en-NL" sz="1400" dirty="0">
                <a:hlinkClick r:id="rId2"/>
              </a:rPr>
              <a:t>https://www.techopedia.com/nl/de-cognitieve-eigenschappen-van-ai-verbeteren-door-middel-van-redeneren-op-basis-van-chain-of-thought</a:t>
            </a:r>
            <a:endParaRPr lang="en-US" sz="1400" dirty="0"/>
          </a:p>
        </p:txBody>
      </p:sp>
      <p:sp>
        <p:nvSpPr>
          <p:cNvPr id="4" name="Rectangle 3">
            <a:extLst>
              <a:ext uri="{FF2B5EF4-FFF2-40B4-BE49-F238E27FC236}">
                <a16:creationId xmlns:a16="http://schemas.microsoft.com/office/drawing/2014/main" id="{08FE8F16-9D1E-DCFA-BDAF-B2EBC5F9CF3D}"/>
              </a:ext>
            </a:extLst>
          </p:cNvPr>
          <p:cNvSpPr/>
          <p:nvPr/>
        </p:nvSpPr>
        <p:spPr>
          <a:xfrm>
            <a:off x="6326910" y="542636"/>
            <a:ext cx="5089236" cy="5772727"/>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BCC515BE-6D20-7DB2-5AAF-C288EA4EF148}"/>
              </a:ext>
            </a:extLst>
          </p:cNvPr>
          <p:cNvPicPr>
            <a:picLocks noChangeAspect="1"/>
          </p:cNvPicPr>
          <p:nvPr/>
        </p:nvPicPr>
        <p:blipFill>
          <a:blip r:embed="rId3"/>
          <a:stretch>
            <a:fillRect/>
          </a:stretch>
        </p:blipFill>
        <p:spPr>
          <a:xfrm>
            <a:off x="48029" y="68303"/>
            <a:ext cx="1276835" cy="1276835"/>
          </a:xfrm>
          <a:prstGeom prst="rect">
            <a:avLst/>
          </a:prstGeom>
        </p:spPr>
      </p:pic>
    </p:spTree>
    <p:extLst>
      <p:ext uri="{BB962C8B-B14F-4D97-AF65-F5344CB8AC3E}">
        <p14:creationId xmlns:p14="http://schemas.microsoft.com/office/powerpoint/2010/main" val="2246234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74502" y="1831583"/>
            <a:ext cx="9981126" cy="289496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253543" y="2121486"/>
            <a:ext cx="9581882" cy="2201681"/>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DIDACTISCH CONCEPT</a:t>
            </a:r>
          </a:p>
          <a:p>
            <a:pPr>
              <a:lnSpc>
                <a:spcPct val="100000"/>
              </a:lnSpc>
            </a:pPr>
            <a:endParaRPr lang="nl-NL" sz="1406" dirty="0">
              <a:latin typeface="Courier New"/>
              <a:cs typeface="Courier New"/>
            </a:endParaRPr>
          </a:p>
          <a:p>
            <a:pPr>
              <a:lnSpc>
                <a:spcPct val="100000"/>
              </a:lnSpc>
            </a:pPr>
            <a:endParaRPr lang="nl-NL" sz="1406" dirty="0">
              <a:latin typeface="Courier New"/>
              <a:cs typeface="Courier New"/>
            </a:endParaRPr>
          </a:p>
          <a:p>
            <a:pPr>
              <a:lnSpc>
                <a:spcPct val="100000"/>
              </a:lnSpc>
            </a:pPr>
            <a:r>
              <a:rPr lang="nl-NL" sz="2400" i="1" dirty="0">
                <a:latin typeface="Courier New"/>
                <a:cs typeface="Courier New"/>
              </a:rPr>
              <a:t>Construeer opdrachten voor individuele eindproducten zodanig dat het inzetten van Gen-AI noodzakelijk is om aan de gestelde leerdoelen te kunnen voldoen.  </a:t>
            </a:r>
            <a:endParaRPr lang="en-GB" sz="2400" i="1" dirty="0">
              <a:latin typeface="Courier New"/>
              <a:cs typeface="Courier New"/>
            </a:endParaRPr>
          </a:p>
        </p:txBody>
      </p:sp>
      <p:pic>
        <p:nvPicPr>
          <p:cNvPr id="3" name="Picture 2">
            <a:extLst>
              <a:ext uri="{FF2B5EF4-FFF2-40B4-BE49-F238E27FC236}">
                <a16:creationId xmlns:a16="http://schemas.microsoft.com/office/drawing/2014/main" id="{57441886-DC97-AF55-A3EC-71E90BAE5644}"/>
              </a:ext>
            </a:extLst>
          </p:cNvPr>
          <p:cNvPicPr>
            <a:picLocks noChangeAspect="1"/>
          </p:cNvPicPr>
          <p:nvPr/>
        </p:nvPicPr>
        <p:blipFill>
          <a:blip r:embed="rId2"/>
          <a:stretch>
            <a:fillRect/>
          </a:stretch>
        </p:blipFill>
        <p:spPr>
          <a:xfrm>
            <a:off x="10789920" y="91394"/>
            <a:ext cx="1276835" cy="1276835"/>
          </a:xfrm>
          <a:prstGeom prst="rect">
            <a:avLst/>
          </a:prstGeom>
        </p:spPr>
      </p:pic>
    </p:spTree>
    <p:extLst>
      <p:ext uri="{BB962C8B-B14F-4D97-AF65-F5344CB8AC3E}">
        <p14:creationId xmlns:p14="http://schemas.microsoft.com/office/powerpoint/2010/main" val="972066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E70A7DA-8141-2F18-67D3-E1A290CDE20E}"/>
              </a:ext>
            </a:extLst>
          </p:cNvPr>
          <p:cNvGraphicFramePr>
            <a:graphicFrameLocks noGrp="1"/>
          </p:cNvGraphicFramePr>
          <p:nvPr>
            <p:extLst>
              <p:ext uri="{D42A27DB-BD31-4B8C-83A1-F6EECF244321}">
                <p14:modId xmlns:p14="http://schemas.microsoft.com/office/powerpoint/2010/main" val="3154814581"/>
              </p:ext>
            </p:extLst>
          </p:nvPr>
        </p:nvGraphicFramePr>
        <p:xfrm>
          <a:off x="1320798" y="967076"/>
          <a:ext cx="8294254" cy="4704652"/>
        </p:xfrm>
        <a:graphic>
          <a:graphicData uri="http://schemas.openxmlformats.org/drawingml/2006/table">
            <a:tbl>
              <a:tblPr firstRow="1" firstCol="1" bandRow="1"/>
              <a:tblGrid>
                <a:gridCol w="4147127">
                  <a:extLst>
                    <a:ext uri="{9D8B030D-6E8A-4147-A177-3AD203B41FA5}">
                      <a16:colId xmlns:a16="http://schemas.microsoft.com/office/drawing/2014/main" val="2604559695"/>
                    </a:ext>
                  </a:extLst>
                </a:gridCol>
                <a:gridCol w="4147127">
                  <a:extLst>
                    <a:ext uri="{9D8B030D-6E8A-4147-A177-3AD203B41FA5}">
                      <a16:colId xmlns:a16="http://schemas.microsoft.com/office/drawing/2014/main" val="3285505583"/>
                    </a:ext>
                  </a:extLst>
                </a:gridCol>
              </a:tblGrid>
              <a:tr h="262255">
                <a:tc>
                  <a:txBody>
                    <a:bodyPr/>
                    <a:lstStyle/>
                    <a:p>
                      <a:pPr>
                        <a:lnSpc>
                          <a:spcPct val="107000"/>
                        </a:lnSpc>
                        <a:spcAft>
                          <a:spcPts val="800"/>
                        </a:spcAft>
                      </a:pPr>
                      <a:r>
                        <a:rPr lang="en-NL" sz="1400" b="1">
                          <a:effectLst/>
                          <a:latin typeface="Calibri" panose="020F0502020204030204" pitchFamily="34" charset="0"/>
                          <a:ea typeface="Calibri" panose="020F0502020204030204" pitchFamily="34" charset="0"/>
                          <a:cs typeface="Arial" panose="020B0604020202020204" pitchFamily="34" charset="0"/>
                        </a:rPr>
                        <a:t>Arithmetic task without CoT prompt:</a:t>
                      </a:r>
                      <a:endParaRPr lang="en-NL" sz="1400">
                        <a:effectLst/>
                        <a:latin typeface="Calibri" panose="020F0502020204030204" pitchFamily="34" charset="0"/>
                        <a:ea typeface="Calibri" panose="020F0502020204030204" pitchFamily="34" charset="0"/>
                        <a:cs typeface="Arial" panose="020B0604020202020204" pitchFamily="34" charset="0"/>
                      </a:endParaRPr>
                    </a:p>
                  </a:txBody>
                  <a:tcPr marL="142875" marR="142875" marT="114300" marB="114300">
                    <a:lnL>
                      <a:noFill/>
                    </a:lnL>
                    <a:lnR>
                      <a:noFill/>
                    </a:lnR>
                    <a:lnT>
                      <a:noFill/>
                    </a:lnT>
                    <a:lnB>
                      <a:noFill/>
                    </a:lnB>
                  </a:tcPr>
                </a:tc>
                <a:tc>
                  <a:txBody>
                    <a:bodyPr/>
                    <a:lstStyle/>
                    <a:p>
                      <a:pPr>
                        <a:lnSpc>
                          <a:spcPct val="107000"/>
                        </a:lnSpc>
                        <a:spcAft>
                          <a:spcPts val="800"/>
                        </a:spcAft>
                      </a:pPr>
                      <a:r>
                        <a:rPr lang="en-NL" sz="1400" b="1">
                          <a:effectLst/>
                          <a:latin typeface="Calibri" panose="020F0502020204030204" pitchFamily="34" charset="0"/>
                          <a:ea typeface="Calibri" panose="020F0502020204030204" pitchFamily="34" charset="0"/>
                          <a:cs typeface="Arial" panose="020B0604020202020204" pitchFamily="34" charset="0"/>
                        </a:rPr>
                        <a:t>Arithmetic problem with CoT prompt:</a:t>
                      </a:r>
                      <a:endParaRPr lang="en-NL" sz="1400">
                        <a:effectLst/>
                        <a:latin typeface="Calibri" panose="020F0502020204030204" pitchFamily="34" charset="0"/>
                        <a:ea typeface="Calibri" panose="020F0502020204030204" pitchFamily="34" charset="0"/>
                        <a:cs typeface="Arial" panose="020B0604020202020204" pitchFamily="34" charset="0"/>
                      </a:endParaRPr>
                    </a:p>
                  </a:txBody>
                  <a:tcPr marL="142875" marR="142875" marT="114300" marB="114300">
                    <a:lnL>
                      <a:noFill/>
                    </a:lnL>
                    <a:lnR>
                      <a:noFill/>
                    </a:lnR>
                    <a:lnT>
                      <a:noFill/>
                    </a:lnT>
                    <a:lnB>
                      <a:noFill/>
                    </a:lnB>
                  </a:tcPr>
                </a:tc>
                <a:extLst>
                  <a:ext uri="{0D108BD9-81ED-4DB2-BD59-A6C34878D82A}">
                    <a16:rowId xmlns:a16="http://schemas.microsoft.com/office/drawing/2014/main" val="4141138846"/>
                  </a:ext>
                </a:extLst>
              </a:tr>
              <a:tr h="1220470">
                <a:tc>
                  <a:txBody>
                    <a:bodyPr/>
                    <a:lstStyle/>
                    <a:p>
                      <a:pPr>
                        <a:lnSpc>
                          <a:spcPct val="107000"/>
                        </a:lnSpc>
                        <a:spcAft>
                          <a:spcPts val="800"/>
                        </a:spcAft>
                      </a:pPr>
                      <a:r>
                        <a:rPr lang="en-NL" sz="1400">
                          <a:effectLst/>
                          <a:latin typeface="Calibri" panose="020F0502020204030204" pitchFamily="34" charset="0"/>
                          <a:ea typeface="Calibri" panose="020F0502020204030204" pitchFamily="34" charset="0"/>
                          <a:cs typeface="Arial" panose="020B0604020202020204" pitchFamily="34" charset="0"/>
                        </a:rPr>
                        <a:t>What is the annual water demand of a single-family household containing four people who are home an average of 200 days per year and use an average of 100 liters of water per day?</a:t>
                      </a:r>
                    </a:p>
                  </a:txBody>
                  <a:tcPr marL="142875" marR="142875" marT="114300" marB="114300">
                    <a:lnL>
                      <a:noFill/>
                    </a:lnL>
                    <a:lnR>
                      <a:noFill/>
                    </a:lnR>
                    <a:lnT>
                      <a:noFill/>
                    </a:lnT>
                    <a:lnB>
                      <a:noFill/>
                    </a:lnB>
                  </a:tcPr>
                </a:tc>
                <a:tc>
                  <a:txBody>
                    <a:bodyPr/>
                    <a:lstStyle/>
                    <a:p>
                      <a:pPr>
                        <a:lnSpc>
                          <a:spcPct val="107000"/>
                        </a:lnSpc>
                        <a:spcAft>
                          <a:spcPts val="800"/>
                        </a:spcAft>
                      </a:pPr>
                      <a:r>
                        <a:rPr lang="en-NL" sz="1400">
                          <a:effectLst/>
                          <a:latin typeface="Calibri" panose="020F0502020204030204" pitchFamily="34" charset="0"/>
                          <a:ea typeface="Calibri" panose="020F0502020204030204" pitchFamily="34" charset="0"/>
                          <a:cs typeface="Arial" panose="020B0604020202020204" pitchFamily="34" charset="0"/>
                        </a:rPr>
                        <a:t>What is the annual water demand of a single-family household containing four people who are at home an average of 200 days per year and use an average of 100 liters of water per day?</a:t>
                      </a:r>
                    </a:p>
                    <a:p>
                      <a:pPr>
                        <a:lnSpc>
                          <a:spcPct val="107000"/>
                        </a:lnSpc>
                        <a:spcAft>
                          <a:spcPts val="800"/>
                        </a:spcAft>
                      </a:pPr>
                      <a:r>
                        <a:rPr lang="en-NL" sz="1400">
                          <a:effectLst/>
                          <a:latin typeface="Calibri" panose="020F0502020204030204" pitchFamily="34" charset="0"/>
                          <a:ea typeface="Calibri" panose="020F0502020204030204" pitchFamily="34" charset="0"/>
                          <a:cs typeface="Arial" panose="020B0604020202020204" pitchFamily="34" charset="0"/>
                        </a:rPr>
                        <a:t>Let’s think step by step and explain the calculation step by step.</a:t>
                      </a:r>
                    </a:p>
                  </a:txBody>
                  <a:tcPr marL="142875" marR="142875" marT="114300" marB="114300">
                    <a:lnL>
                      <a:noFill/>
                    </a:lnL>
                    <a:lnR>
                      <a:noFill/>
                    </a:lnR>
                    <a:lnT>
                      <a:noFill/>
                    </a:lnT>
                    <a:lnB>
                      <a:noFill/>
                    </a:lnB>
                  </a:tcPr>
                </a:tc>
                <a:extLst>
                  <a:ext uri="{0D108BD9-81ED-4DB2-BD59-A6C34878D82A}">
                    <a16:rowId xmlns:a16="http://schemas.microsoft.com/office/drawing/2014/main" val="295804596"/>
                  </a:ext>
                </a:extLst>
              </a:tr>
              <a:tr h="267970">
                <a:tc>
                  <a:txBody>
                    <a:bodyPr/>
                    <a:lstStyle/>
                    <a:p>
                      <a:pPr>
                        <a:lnSpc>
                          <a:spcPct val="107000"/>
                        </a:lnSpc>
                        <a:spcAft>
                          <a:spcPts val="800"/>
                        </a:spcAft>
                      </a:pPr>
                      <a:r>
                        <a:rPr lang="en-NL" sz="1400" b="1">
                          <a:effectLst/>
                          <a:latin typeface="Calibri" panose="020F0502020204030204" pitchFamily="34" charset="0"/>
                          <a:ea typeface="Calibri" panose="020F0502020204030204" pitchFamily="34" charset="0"/>
                          <a:cs typeface="Arial" panose="020B0604020202020204" pitchFamily="34" charset="0"/>
                        </a:rPr>
                        <a:t>Result without CoT prompt:</a:t>
                      </a:r>
                      <a:endParaRPr lang="en-NL" sz="1400">
                        <a:effectLst/>
                        <a:latin typeface="Calibri" panose="020F0502020204030204" pitchFamily="34" charset="0"/>
                        <a:ea typeface="Calibri" panose="020F0502020204030204" pitchFamily="34" charset="0"/>
                        <a:cs typeface="Arial" panose="020B0604020202020204" pitchFamily="34" charset="0"/>
                      </a:endParaRPr>
                    </a:p>
                  </a:txBody>
                  <a:tcPr marL="142875" marR="142875" marT="114300" marB="114300">
                    <a:lnL>
                      <a:noFill/>
                    </a:lnL>
                    <a:lnR>
                      <a:noFill/>
                    </a:lnR>
                    <a:lnT>
                      <a:noFill/>
                    </a:lnT>
                    <a:lnB>
                      <a:noFill/>
                    </a:lnB>
                  </a:tcPr>
                </a:tc>
                <a:tc>
                  <a:txBody>
                    <a:bodyPr/>
                    <a:lstStyle/>
                    <a:p>
                      <a:pPr>
                        <a:lnSpc>
                          <a:spcPct val="107000"/>
                        </a:lnSpc>
                        <a:spcAft>
                          <a:spcPts val="800"/>
                        </a:spcAft>
                      </a:pPr>
                      <a:r>
                        <a:rPr lang="en-NL" sz="1400" b="1">
                          <a:effectLst/>
                          <a:latin typeface="Calibri" panose="020F0502020204030204" pitchFamily="34" charset="0"/>
                          <a:ea typeface="Calibri" panose="020F0502020204030204" pitchFamily="34" charset="0"/>
                          <a:cs typeface="Arial" panose="020B0604020202020204" pitchFamily="34" charset="0"/>
                        </a:rPr>
                        <a:t>Result with CoT prompt:</a:t>
                      </a:r>
                      <a:endParaRPr lang="en-NL" sz="1400">
                        <a:effectLst/>
                        <a:latin typeface="Calibri" panose="020F0502020204030204" pitchFamily="34" charset="0"/>
                        <a:ea typeface="Calibri" panose="020F0502020204030204" pitchFamily="34" charset="0"/>
                        <a:cs typeface="Arial" panose="020B0604020202020204" pitchFamily="34" charset="0"/>
                      </a:endParaRPr>
                    </a:p>
                  </a:txBody>
                  <a:tcPr marL="142875" marR="142875" marT="114300" marB="114300">
                    <a:lnL>
                      <a:noFill/>
                    </a:lnL>
                    <a:lnR>
                      <a:noFill/>
                    </a:lnR>
                    <a:lnT>
                      <a:noFill/>
                    </a:lnT>
                    <a:lnB>
                      <a:noFill/>
                    </a:lnB>
                  </a:tcPr>
                </a:tc>
                <a:extLst>
                  <a:ext uri="{0D108BD9-81ED-4DB2-BD59-A6C34878D82A}">
                    <a16:rowId xmlns:a16="http://schemas.microsoft.com/office/drawing/2014/main" val="3099371878"/>
                  </a:ext>
                </a:extLst>
              </a:tr>
              <a:tr h="1409065">
                <a:tc>
                  <a:txBody>
                    <a:bodyPr/>
                    <a:lstStyle/>
                    <a:p>
                      <a:pPr>
                        <a:lnSpc>
                          <a:spcPct val="107000"/>
                        </a:lnSpc>
                        <a:spcAft>
                          <a:spcPts val="800"/>
                        </a:spcAft>
                      </a:pPr>
                      <a:r>
                        <a:rPr lang="en-NL" sz="1400">
                          <a:effectLst/>
                          <a:latin typeface="Calibri" panose="020F0502020204030204" pitchFamily="34" charset="0"/>
                          <a:ea typeface="Calibri" panose="020F0502020204030204" pitchFamily="34" charset="0"/>
                          <a:cs typeface="Arial" panose="020B0604020202020204" pitchFamily="34" charset="0"/>
                        </a:rPr>
                        <a:t>The annual water demand of a single-family household, in which four people live, who are at home on average 200 days per year and need on average 100 liters of water per day, is 80,000 liters.</a:t>
                      </a:r>
                    </a:p>
                  </a:txBody>
                  <a:tcPr marL="142875" marR="142875" marT="114300" marB="114300">
                    <a:lnL>
                      <a:noFill/>
                    </a:lnL>
                    <a:lnR>
                      <a:noFill/>
                    </a:lnR>
                    <a:lnT>
                      <a:noFill/>
                    </a:lnT>
                    <a:lnB>
                      <a:noFill/>
                    </a:lnB>
                  </a:tcPr>
                </a:tc>
                <a:tc>
                  <a:txBody>
                    <a:bodyPr/>
                    <a:lstStyle/>
                    <a:p>
                      <a:pPr>
                        <a:lnSpc>
                          <a:spcPct val="107000"/>
                        </a:lnSpc>
                        <a:spcAft>
                          <a:spcPts val="800"/>
                        </a:spcAft>
                      </a:pPr>
                      <a:r>
                        <a:rPr lang="en-NL" sz="1400" dirty="0">
                          <a:effectLst/>
                          <a:latin typeface="Calibri" panose="020F0502020204030204" pitchFamily="34" charset="0"/>
                          <a:ea typeface="Calibri" panose="020F0502020204030204" pitchFamily="34" charset="0"/>
                          <a:cs typeface="Arial" panose="020B0604020202020204" pitchFamily="34" charset="0"/>
                        </a:rPr>
                        <a:t>Number of people in the household: 4 people</a:t>
                      </a:r>
                    </a:p>
                    <a:p>
                      <a:pPr>
                        <a:lnSpc>
                          <a:spcPct val="107000"/>
                        </a:lnSpc>
                        <a:spcAft>
                          <a:spcPts val="800"/>
                        </a:spcAft>
                      </a:pPr>
                      <a:r>
                        <a:rPr lang="en-NL" sz="1400" dirty="0">
                          <a:effectLst/>
                          <a:latin typeface="Calibri" panose="020F0502020204030204" pitchFamily="34" charset="0"/>
                          <a:ea typeface="Calibri" panose="020F0502020204030204" pitchFamily="34" charset="0"/>
                          <a:cs typeface="Arial" panose="020B0604020202020204" pitchFamily="34" charset="0"/>
                        </a:rPr>
                        <a:t>Average number of days the people in the household are at home: 200 days</a:t>
                      </a:r>
                    </a:p>
                    <a:p>
                      <a:pPr>
                        <a:lnSpc>
                          <a:spcPct val="107000"/>
                        </a:lnSpc>
                        <a:spcAft>
                          <a:spcPts val="800"/>
                        </a:spcAft>
                      </a:pPr>
                      <a:r>
                        <a:rPr lang="en-NL" sz="1400" dirty="0">
                          <a:effectLst/>
                          <a:latin typeface="Calibri" panose="020F0502020204030204" pitchFamily="34" charset="0"/>
                          <a:ea typeface="Calibri" panose="020F0502020204030204" pitchFamily="34" charset="0"/>
                          <a:cs typeface="Arial" panose="020B0604020202020204" pitchFamily="34" charset="0"/>
                        </a:rPr>
                        <a:t>Average water consumption per person per day: 100 </a:t>
                      </a:r>
                      <a:r>
                        <a:rPr lang="en-NL" sz="1400" dirty="0" err="1">
                          <a:effectLst/>
                          <a:latin typeface="Calibri" panose="020F0502020204030204" pitchFamily="34" charset="0"/>
                          <a:ea typeface="Calibri" panose="020F0502020204030204" pitchFamily="34" charset="0"/>
                          <a:cs typeface="Arial" panose="020B0604020202020204" pitchFamily="34" charset="0"/>
                        </a:rPr>
                        <a:t>liters</a:t>
                      </a:r>
                      <a:endParaRPr lang="en-NL" sz="1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NL" sz="1400" dirty="0">
                          <a:effectLst/>
                          <a:latin typeface="Calibri" panose="020F0502020204030204" pitchFamily="34" charset="0"/>
                          <a:ea typeface="Calibri" panose="020F0502020204030204" pitchFamily="34" charset="0"/>
                          <a:cs typeface="Arial" panose="020B0604020202020204" pitchFamily="34" charset="0"/>
                        </a:rPr>
                        <a:t>4 persons * 200 days * 100 </a:t>
                      </a:r>
                      <a:r>
                        <a:rPr lang="en-NL" sz="1400" dirty="0" err="1">
                          <a:effectLst/>
                          <a:latin typeface="Calibri" panose="020F0502020204030204" pitchFamily="34" charset="0"/>
                          <a:ea typeface="Calibri" panose="020F0502020204030204" pitchFamily="34" charset="0"/>
                          <a:cs typeface="Arial" panose="020B0604020202020204" pitchFamily="34" charset="0"/>
                        </a:rPr>
                        <a:t>liters</a:t>
                      </a:r>
                      <a:r>
                        <a:rPr lang="en-NL" sz="1400" dirty="0">
                          <a:effectLst/>
                          <a:latin typeface="Calibri" panose="020F0502020204030204" pitchFamily="34" charset="0"/>
                          <a:ea typeface="Calibri" panose="020F0502020204030204" pitchFamily="34" charset="0"/>
                          <a:cs typeface="Arial" panose="020B0604020202020204" pitchFamily="34" charset="0"/>
                        </a:rPr>
                        <a:t> of water = 80,000 </a:t>
                      </a:r>
                      <a:r>
                        <a:rPr lang="en-NL" sz="1400" dirty="0" err="1">
                          <a:effectLst/>
                          <a:latin typeface="Calibri" panose="020F0502020204030204" pitchFamily="34" charset="0"/>
                          <a:ea typeface="Calibri" panose="020F0502020204030204" pitchFamily="34" charset="0"/>
                          <a:cs typeface="Arial" panose="020B0604020202020204" pitchFamily="34" charset="0"/>
                        </a:rPr>
                        <a:t>liters</a:t>
                      </a:r>
                      <a:r>
                        <a:rPr lang="en-NL" sz="1400" dirty="0">
                          <a:effectLst/>
                          <a:latin typeface="Calibri" panose="020F0502020204030204" pitchFamily="34" charset="0"/>
                          <a:ea typeface="Calibri" panose="020F0502020204030204" pitchFamily="34" charset="0"/>
                          <a:cs typeface="Arial" panose="020B0604020202020204" pitchFamily="34" charset="0"/>
                        </a:rPr>
                        <a:t> of water per year</a:t>
                      </a:r>
                    </a:p>
                  </a:txBody>
                  <a:tcPr marL="142875" marR="142875" marT="114300" marB="114300">
                    <a:lnL>
                      <a:noFill/>
                    </a:lnL>
                    <a:lnR>
                      <a:noFill/>
                    </a:lnR>
                    <a:lnT>
                      <a:noFill/>
                    </a:lnT>
                    <a:lnB>
                      <a:noFill/>
                    </a:lnB>
                  </a:tcPr>
                </a:tc>
                <a:extLst>
                  <a:ext uri="{0D108BD9-81ED-4DB2-BD59-A6C34878D82A}">
                    <a16:rowId xmlns:a16="http://schemas.microsoft.com/office/drawing/2014/main" val="1710788585"/>
                  </a:ext>
                </a:extLst>
              </a:tr>
            </a:tbl>
          </a:graphicData>
        </a:graphic>
      </p:graphicFrame>
      <p:sp>
        <p:nvSpPr>
          <p:cNvPr id="5" name="TextBox 4">
            <a:extLst>
              <a:ext uri="{FF2B5EF4-FFF2-40B4-BE49-F238E27FC236}">
                <a16:creationId xmlns:a16="http://schemas.microsoft.com/office/drawing/2014/main" id="{B3BDC238-A150-9700-F5D6-C1C9AD888104}"/>
              </a:ext>
            </a:extLst>
          </p:cNvPr>
          <p:cNvSpPr txBox="1"/>
          <p:nvPr/>
        </p:nvSpPr>
        <p:spPr>
          <a:xfrm>
            <a:off x="2757055" y="6278525"/>
            <a:ext cx="8811491" cy="307777"/>
          </a:xfrm>
          <a:prstGeom prst="rect">
            <a:avLst/>
          </a:prstGeom>
          <a:solidFill>
            <a:schemeClr val="bg1">
              <a:lumMod val="85000"/>
            </a:schemeClr>
          </a:solidFill>
        </p:spPr>
        <p:txBody>
          <a:bodyPr wrap="square">
            <a:spAutoFit/>
          </a:bodyPr>
          <a:lstStyle/>
          <a:p>
            <a:r>
              <a:rPr lang="en-NL" sz="14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https://the-decoder.com/deeper-insights-for-ai-language-models-chain-of-thought-prompting-as-a-key-factor/</a:t>
            </a:r>
            <a:endParaRPr lang="en-US" sz="1400" dirty="0">
              <a:solidFill>
                <a:srgbClr val="0563C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B84968B-A98A-9487-6666-8DF0FD85EEB2}"/>
              </a:ext>
            </a:extLst>
          </p:cNvPr>
          <p:cNvPicPr>
            <a:picLocks noChangeAspect="1"/>
          </p:cNvPicPr>
          <p:nvPr/>
        </p:nvPicPr>
        <p:blipFill>
          <a:blip r:embed="rId3"/>
          <a:stretch>
            <a:fillRect/>
          </a:stretch>
        </p:blipFill>
        <p:spPr>
          <a:xfrm>
            <a:off x="10789920" y="91394"/>
            <a:ext cx="1276835" cy="1276835"/>
          </a:xfrm>
          <a:prstGeom prst="rect">
            <a:avLst/>
          </a:prstGeom>
        </p:spPr>
      </p:pic>
      <p:sp>
        <p:nvSpPr>
          <p:cNvPr id="7" name="Rectangle 6">
            <a:extLst>
              <a:ext uri="{FF2B5EF4-FFF2-40B4-BE49-F238E27FC236}">
                <a16:creationId xmlns:a16="http://schemas.microsoft.com/office/drawing/2014/main" id="{0549638E-2D44-4291-D454-118D24E9883E}"/>
              </a:ext>
            </a:extLst>
          </p:cNvPr>
          <p:cNvSpPr/>
          <p:nvPr/>
        </p:nvSpPr>
        <p:spPr>
          <a:xfrm>
            <a:off x="5467927" y="965200"/>
            <a:ext cx="4151746" cy="4705927"/>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621304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8C0E1D6-8ACC-6A8C-BE43-A56B22988632}"/>
              </a:ext>
            </a:extLst>
          </p:cNvPr>
          <p:cNvGraphicFramePr>
            <a:graphicFrameLocks noGrp="1"/>
          </p:cNvGraphicFramePr>
          <p:nvPr>
            <p:extLst>
              <p:ext uri="{D42A27DB-BD31-4B8C-83A1-F6EECF244321}">
                <p14:modId xmlns:p14="http://schemas.microsoft.com/office/powerpoint/2010/main" val="2579026606"/>
              </p:ext>
            </p:extLst>
          </p:nvPr>
        </p:nvGraphicFramePr>
        <p:xfrm>
          <a:off x="641925" y="547089"/>
          <a:ext cx="10030692" cy="5311887"/>
        </p:xfrm>
        <a:graphic>
          <a:graphicData uri="http://schemas.openxmlformats.org/drawingml/2006/table">
            <a:tbl>
              <a:tblPr firstRow="1" firstCol="1" bandRow="1"/>
              <a:tblGrid>
                <a:gridCol w="5015346">
                  <a:extLst>
                    <a:ext uri="{9D8B030D-6E8A-4147-A177-3AD203B41FA5}">
                      <a16:colId xmlns:a16="http://schemas.microsoft.com/office/drawing/2014/main" val="1795237945"/>
                    </a:ext>
                  </a:extLst>
                </a:gridCol>
                <a:gridCol w="5015346">
                  <a:extLst>
                    <a:ext uri="{9D8B030D-6E8A-4147-A177-3AD203B41FA5}">
                      <a16:colId xmlns:a16="http://schemas.microsoft.com/office/drawing/2014/main" val="1278832062"/>
                    </a:ext>
                  </a:extLst>
                </a:gridCol>
              </a:tblGrid>
              <a:tr h="318756">
                <a:tc>
                  <a:txBody>
                    <a:bodyPr/>
                    <a:lstStyle/>
                    <a:p>
                      <a:pPr>
                        <a:lnSpc>
                          <a:spcPct val="107000"/>
                        </a:lnSpc>
                        <a:spcAft>
                          <a:spcPts val="800"/>
                        </a:spcAft>
                      </a:pPr>
                      <a:r>
                        <a:rPr lang="en-NL" sz="1200" b="1">
                          <a:effectLst/>
                          <a:latin typeface="Calibri" panose="020F0502020204030204" pitchFamily="34" charset="0"/>
                          <a:ea typeface="Calibri" panose="020F0502020204030204" pitchFamily="34" charset="0"/>
                          <a:cs typeface="Arial" panose="020B0604020202020204" pitchFamily="34" charset="0"/>
                        </a:rPr>
                        <a:t>Task without CoT prompt:</a:t>
                      </a:r>
                      <a:endParaRPr lang="en-NL" sz="1200">
                        <a:effectLst/>
                        <a:latin typeface="Calibri" panose="020F0502020204030204" pitchFamily="34" charset="0"/>
                        <a:ea typeface="Calibri" panose="020F0502020204030204" pitchFamily="34" charset="0"/>
                        <a:cs typeface="Arial" panose="020B0604020202020204" pitchFamily="34" charset="0"/>
                      </a:endParaRPr>
                    </a:p>
                  </a:txBody>
                  <a:tcPr marL="113842" marR="113842" marT="91073" marB="91073">
                    <a:lnL>
                      <a:noFill/>
                    </a:lnL>
                    <a:lnR>
                      <a:noFill/>
                    </a:lnR>
                    <a:lnT>
                      <a:noFill/>
                    </a:lnT>
                    <a:lnB>
                      <a:noFill/>
                    </a:lnB>
                  </a:tcPr>
                </a:tc>
                <a:tc>
                  <a:txBody>
                    <a:bodyPr/>
                    <a:lstStyle/>
                    <a:p>
                      <a:pPr>
                        <a:lnSpc>
                          <a:spcPct val="107000"/>
                        </a:lnSpc>
                        <a:spcAft>
                          <a:spcPts val="800"/>
                        </a:spcAft>
                      </a:pPr>
                      <a:r>
                        <a:rPr lang="en-NL" sz="1200" b="1">
                          <a:effectLst/>
                          <a:latin typeface="Calibri" panose="020F0502020204030204" pitchFamily="34" charset="0"/>
                          <a:ea typeface="Calibri" panose="020F0502020204030204" pitchFamily="34" charset="0"/>
                          <a:cs typeface="Arial" panose="020B0604020202020204" pitchFamily="34" charset="0"/>
                        </a:rPr>
                        <a:t>Task with CoT prompt:</a:t>
                      </a:r>
                      <a:endParaRPr lang="en-NL" sz="1200">
                        <a:effectLst/>
                        <a:latin typeface="Calibri" panose="020F0502020204030204" pitchFamily="34" charset="0"/>
                        <a:ea typeface="Calibri" panose="020F0502020204030204" pitchFamily="34" charset="0"/>
                        <a:cs typeface="Arial" panose="020B0604020202020204" pitchFamily="34" charset="0"/>
                      </a:endParaRPr>
                    </a:p>
                  </a:txBody>
                  <a:tcPr marL="113842" marR="113842" marT="91073" marB="91073">
                    <a:lnL>
                      <a:noFill/>
                    </a:lnL>
                    <a:lnR>
                      <a:noFill/>
                    </a:lnR>
                    <a:lnT>
                      <a:noFill/>
                    </a:lnT>
                    <a:lnB>
                      <a:noFill/>
                    </a:lnB>
                  </a:tcPr>
                </a:tc>
                <a:extLst>
                  <a:ext uri="{0D108BD9-81ED-4DB2-BD59-A6C34878D82A}">
                    <a16:rowId xmlns:a16="http://schemas.microsoft.com/office/drawing/2014/main" val="3372937728"/>
                  </a:ext>
                </a:extLst>
              </a:tr>
              <a:tr h="766533">
                <a:tc>
                  <a:txBody>
                    <a:bodyPr/>
                    <a:lstStyle/>
                    <a:p>
                      <a:pPr>
                        <a:lnSpc>
                          <a:spcPct val="107000"/>
                        </a:lnSpc>
                        <a:spcAft>
                          <a:spcPts val="800"/>
                        </a:spcAft>
                      </a:pPr>
                      <a:r>
                        <a:rPr lang="en-NL" sz="1200">
                          <a:effectLst/>
                          <a:latin typeface="Calibri" panose="020F0502020204030204" pitchFamily="34" charset="0"/>
                          <a:ea typeface="Calibri" panose="020F0502020204030204" pitchFamily="34" charset="0"/>
                          <a:cs typeface="Arial" panose="020B0604020202020204" pitchFamily="34" charset="0"/>
                        </a:rPr>
                        <a:t>&lt;&lt;CITATION&gt;&gt;</a:t>
                      </a:r>
                    </a:p>
                    <a:p>
                      <a:pPr>
                        <a:lnSpc>
                          <a:spcPct val="107000"/>
                        </a:lnSpc>
                        <a:spcAft>
                          <a:spcPts val="800"/>
                        </a:spcAft>
                      </a:pPr>
                      <a:r>
                        <a:rPr lang="en-NL" sz="1200">
                          <a:effectLst/>
                          <a:latin typeface="Calibri" panose="020F0502020204030204" pitchFamily="34" charset="0"/>
                          <a:ea typeface="Calibri" panose="020F0502020204030204" pitchFamily="34" charset="0"/>
                          <a:cs typeface="Arial" panose="020B0604020202020204" pitchFamily="34" charset="0"/>
                        </a:rPr>
                        <a:t>What does this quote by Hannes Bajohr describe?</a:t>
                      </a:r>
                    </a:p>
                  </a:txBody>
                  <a:tcPr marL="113842" marR="113842" marT="91073" marB="91073">
                    <a:lnL>
                      <a:noFill/>
                    </a:lnL>
                    <a:lnR>
                      <a:noFill/>
                    </a:lnR>
                    <a:lnT>
                      <a:noFill/>
                    </a:lnT>
                    <a:lnB>
                      <a:noFill/>
                    </a:lnB>
                  </a:tcPr>
                </a:tc>
                <a:tc>
                  <a:txBody>
                    <a:bodyPr/>
                    <a:lstStyle/>
                    <a:p>
                      <a:pPr>
                        <a:lnSpc>
                          <a:spcPct val="107000"/>
                        </a:lnSpc>
                        <a:spcAft>
                          <a:spcPts val="800"/>
                        </a:spcAft>
                      </a:pPr>
                      <a:r>
                        <a:rPr lang="en-NL" sz="1200">
                          <a:effectLst/>
                          <a:latin typeface="Calibri" panose="020F0502020204030204" pitchFamily="34" charset="0"/>
                          <a:ea typeface="Calibri" panose="020F0502020204030204" pitchFamily="34" charset="0"/>
                          <a:cs typeface="Arial" panose="020B0604020202020204" pitchFamily="34" charset="0"/>
                        </a:rPr>
                        <a:t>&lt;&lt;QUOTE&gt;&gt;</a:t>
                      </a:r>
                    </a:p>
                    <a:p>
                      <a:pPr>
                        <a:lnSpc>
                          <a:spcPct val="107000"/>
                        </a:lnSpc>
                        <a:spcAft>
                          <a:spcPts val="800"/>
                        </a:spcAft>
                      </a:pPr>
                      <a:r>
                        <a:rPr lang="en-NL" sz="1200">
                          <a:effectLst/>
                          <a:latin typeface="Calibri" panose="020F0502020204030204" pitchFamily="34" charset="0"/>
                          <a:ea typeface="Calibri" panose="020F0502020204030204" pitchFamily="34" charset="0"/>
                          <a:cs typeface="Arial" panose="020B0604020202020204" pitchFamily="34" charset="0"/>
                        </a:rPr>
                        <a:t>What does this quote by Hannes Bajohr describe?</a:t>
                      </a:r>
                    </a:p>
                    <a:p>
                      <a:pPr>
                        <a:lnSpc>
                          <a:spcPct val="107000"/>
                        </a:lnSpc>
                        <a:spcAft>
                          <a:spcPts val="800"/>
                        </a:spcAft>
                      </a:pPr>
                      <a:r>
                        <a:rPr lang="en-NL" sz="1200">
                          <a:effectLst/>
                          <a:latin typeface="Calibri" panose="020F0502020204030204" pitchFamily="34" charset="0"/>
                          <a:ea typeface="Calibri" panose="020F0502020204030204" pitchFamily="34" charset="0"/>
                          <a:cs typeface="Arial" panose="020B0604020202020204" pitchFamily="34" charset="0"/>
                        </a:rPr>
                        <a:t>Let’s think step by step to reach a conclusion.</a:t>
                      </a:r>
                    </a:p>
                  </a:txBody>
                  <a:tcPr marL="113842" marR="113842" marT="91073" marB="91073">
                    <a:lnL>
                      <a:noFill/>
                    </a:lnL>
                    <a:lnR>
                      <a:noFill/>
                    </a:lnR>
                    <a:lnT>
                      <a:noFill/>
                    </a:lnT>
                    <a:lnB>
                      <a:noFill/>
                    </a:lnB>
                  </a:tcPr>
                </a:tc>
                <a:extLst>
                  <a:ext uri="{0D108BD9-81ED-4DB2-BD59-A6C34878D82A}">
                    <a16:rowId xmlns:a16="http://schemas.microsoft.com/office/drawing/2014/main" val="2134530153"/>
                  </a:ext>
                </a:extLst>
              </a:tr>
              <a:tr h="318756">
                <a:tc>
                  <a:txBody>
                    <a:bodyPr/>
                    <a:lstStyle/>
                    <a:p>
                      <a:pPr>
                        <a:lnSpc>
                          <a:spcPct val="107000"/>
                        </a:lnSpc>
                        <a:spcAft>
                          <a:spcPts val="800"/>
                        </a:spcAft>
                      </a:pPr>
                      <a:r>
                        <a:rPr lang="en-NL" sz="1200" b="1">
                          <a:effectLst/>
                          <a:latin typeface="Calibri" panose="020F0502020204030204" pitchFamily="34" charset="0"/>
                          <a:ea typeface="Calibri" panose="020F0502020204030204" pitchFamily="34" charset="0"/>
                          <a:cs typeface="Arial" panose="020B0604020202020204" pitchFamily="34" charset="0"/>
                        </a:rPr>
                        <a:t>Result without CoT prompt:</a:t>
                      </a:r>
                      <a:endParaRPr lang="en-NL" sz="1200">
                        <a:effectLst/>
                        <a:latin typeface="Calibri" panose="020F0502020204030204" pitchFamily="34" charset="0"/>
                        <a:ea typeface="Calibri" panose="020F0502020204030204" pitchFamily="34" charset="0"/>
                        <a:cs typeface="Arial" panose="020B0604020202020204" pitchFamily="34" charset="0"/>
                      </a:endParaRPr>
                    </a:p>
                  </a:txBody>
                  <a:tcPr marL="113842" marR="113842" marT="91073" marB="91073">
                    <a:lnL>
                      <a:noFill/>
                    </a:lnL>
                    <a:lnR>
                      <a:noFill/>
                    </a:lnR>
                    <a:lnT>
                      <a:noFill/>
                    </a:lnT>
                    <a:lnB>
                      <a:noFill/>
                    </a:lnB>
                  </a:tcPr>
                </a:tc>
                <a:tc>
                  <a:txBody>
                    <a:bodyPr/>
                    <a:lstStyle/>
                    <a:p>
                      <a:pPr>
                        <a:lnSpc>
                          <a:spcPct val="107000"/>
                        </a:lnSpc>
                        <a:spcAft>
                          <a:spcPts val="800"/>
                        </a:spcAft>
                      </a:pPr>
                      <a:r>
                        <a:rPr lang="en-NL" sz="1200" b="1">
                          <a:effectLst/>
                          <a:latin typeface="Calibri" panose="020F0502020204030204" pitchFamily="34" charset="0"/>
                          <a:ea typeface="Calibri" panose="020F0502020204030204" pitchFamily="34" charset="0"/>
                          <a:cs typeface="Arial" panose="020B0604020202020204" pitchFamily="34" charset="0"/>
                        </a:rPr>
                        <a:t>Result with CoT prompt:</a:t>
                      </a:r>
                      <a:endParaRPr lang="en-NL" sz="1200">
                        <a:effectLst/>
                        <a:latin typeface="Calibri" panose="020F0502020204030204" pitchFamily="34" charset="0"/>
                        <a:ea typeface="Calibri" panose="020F0502020204030204" pitchFamily="34" charset="0"/>
                        <a:cs typeface="Arial" panose="020B0604020202020204" pitchFamily="34" charset="0"/>
                      </a:endParaRPr>
                    </a:p>
                  </a:txBody>
                  <a:tcPr marL="113842" marR="113842" marT="91073" marB="91073">
                    <a:lnL>
                      <a:noFill/>
                    </a:lnL>
                    <a:lnR>
                      <a:noFill/>
                    </a:lnR>
                    <a:lnT>
                      <a:noFill/>
                    </a:lnT>
                    <a:lnB>
                      <a:noFill/>
                    </a:lnB>
                  </a:tcPr>
                </a:tc>
                <a:extLst>
                  <a:ext uri="{0D108BD9-81ED-4DB2-BD59-A6C34878D82A}">
                    <a16:rowId xmlns:a16="http://schemas.microsoft.com/office/drawing/2014/main" val="775700277"/>
                  </a:ext>
                </a:extLst>
              </a:tr>
              <a:tr h="3563242">
                <a:tc>
                  <a:txBody>
                    <a:bodyPr/>
                    <a:lstStyle/>
                    <a:p>
                      <a:pPr>
                        <a:lnSpc>
                          <a:spcPct val="107000"/>
                        </a:lnSpc>
                        <a:spcAft>
                          <a:spcPts val="800"/>
                        </a:spcAft>
                      </a:pPr>
                      <a:r>
                        <a:rPr lang="en-NL" sz="1200" dirty="0">
                          <a:effectLst/>
                          <a:latin typeface="Calibri" panose="020F0502020204030204" pitchFamily="34" charset="0"/>
                          <a:ea typeface="Calibri" panose="020F0502020204030204" pitchFamily="34" charset="0"/>
                          <a:cs typeface="Arial" panose="020B0604020202020204" pitchFamily="34" charset="0"/>
                        </a:rPr>
                        <a:t>This quote from Hannes </a:t>
                      </a:r>
                      <a:r>
                        <a:rPr lang="en-NL" sz="1200" dirty="0" err="1">
                          <a:effectLst/>
                          <a:latin typeface="Calibri" panose="020F0502020204030204" pitchFamily="34" charset="0"/>
                          <a:ea typeface="Calibri" panose="020F0502020204030204" pitchFamily="34" charset="0"/>
                          <a:cs typeface="Arial" panose="020B0604020202020204" pitchFamily="34" charset="0"/>
                        </a:rPr>
                        <a:t>Bajohr</a:t>
                      </a:r>
                      <a:r>
                        <a:rPr lang="en-NL" sz="1200" dirty="0">
                          <a:effectLst/>
                          <a:latin typeface="Calibri" panose="020F0502020204030204" pitchFamily="34" charset="0"/>
                          <a:ea typeface="Calibri" panose="020F0502020204030204" pitchFamily="34" charset="0"/>
                          <a:cs typeface="Arial" panose="020B0604020202020204" pitchFamily="34" charset="0"/>
                        </a:rPr>
                        <a:t> describes the break between the sequential and KNN paradigms. In the sequential paradigm, it is possible to speak of secondary authorship, which consists in the formulation of a sequence of rules whose execution produces the work. In KNNs, however, it is only possible to specify the parameters by means of which the model produces the output. In the case of large language AIs such as GPT-3, even this is no longer possible.</a:t>
                      </a:r>
                    </a:p>
                  </a:txBody>
                  <a:tcPr marL="113842" marR="113842" marT="91073" marB="91073">
                    <a:lnL>
                      <a:noFill/>
                    </a:lnL>
                    <a:lnR>
                      <a:noFill/>
                    </a:lnR>
                    <a:lnT>
                      <a:noFill/>
                    </a:lnT>
                    <a:lnB>
                      <a:noFill/>
                    </a:lnB>
                  </a:tcPr>
                </a:tc>
                <a:tc>
                  <a:txBody>
                    <a:bodyPr/>
                    <a:lstStyle/>
                    <a:p>
                      <a:pPr>
                        <a:lnSpc>
                          <a:spcPct val="107000"/>
                        </a:lnSpc>
                        <a:spcAft>
                          <a:spcPts val="800"/>
                        </a:spcAft>
                      </a:pPr>
                      <a:r>
                        <a:rPr lang="en-NL" sz="1200" dirty="0">
                          <a:effectLst/>
                          <a:latin typeface="Calibri" panose="020F0502020204030204" pitchFamily="34" charset="0"/>
                          <a:ea typeface="Calibri" panose="020F0502020204030204" pitchFamily="34" charset="0"/>
                          <a:cs typeface="Arial" panose="020B0604020202020204" pitchFamily="34" charset="0"/>
                        </a:rPr>
                        <a:t>First, it is assumed that in the sequential paradigm there is a secondary authorship [sic!], consisting of a sequence of rules whose execution produces the work. This idea of a ‘writer of writer’ makes sense in this context.</a:t>
                      </a:r>
                    </a:p>
                    <a:p>
                      <a:pPr>
                        <a:lnSpc>
                          <a:spcPct val="107000"/>
                        </a:lnSpc>
                        <a:spcAft>
                          <a:spcPts val="800"/>
                        </a:spcAft>
                      </a:pPr>
                      <a:r>
                        <a:rPr lang="en-NL" sz="1200" dirty="0">
                          <a:effectLst/>
                          <a:latin typeface="Calibri" panose="020F0502020204030204" pitchFamily="34" charset="0"/>
                          <a:ea typeface="Calibri" panose="020F0502020204030204" pitchFamily="34" charset="0"/>
                          <a:cs typeface="Arial" panose="020B0604020202020204" pitchFamily="34" charset="0"/>
                        </a:rPr>
                        <a:t>The next step is to point out that in KNNs (artificial neural networks) there is a tertiary authorship. This means that the data set for training and the parameters by means of which the model finally produces the output are created by the KNN itself.</a:t>
                      </a:r>
                    </a:p>
                    <a:p>
                      <a:pPr>
                        <a:lnSpc>
                          <a:spcPct val="107000"/>
                        </a:lnSpc>
                        <a:spcAft>
                          <a:spcPts val="800"/>
                        </a:spcAft>
                      </a:pPr>
                      <a:r>
                        <a:rPr lang="en-NL" sz="1200" dirty="0">
                          <a:effectLst/>
                          <a:latin typeface="Calibri" panose="020F0502020204030204" pitchFamily="34" charset="0"/>
                          <a:ea typeface="Calibri" panose="020F0502020204030204" pitchFamily="34" charset="0"/>
                          <a:cs typeface="Arial" panose="020B0604020202020204" pitchFamily="34" charset="0"/>
                        </a:rPr>
                        <a:t>In the last step, it is mentioned that for large language AIs like GPT-3 there is even a quaternary authorship. This means that the training is so elaborate that it is no longer possible to adapt it to ever new data sets. The ‘programming’ here is done by the normal language formulation of prompts (‘prompt design’) following the model of dialogic communication.</a:t>
                      </a:r>
                    </a:p>
                    <a:p>
                      <a:pPr>
                        <a:lnSpc>
                          <a:spcPct val="107000"/>
                        </a:lnSpc>
                        <a:spcAft>
                          <a:spcPts val="800"/>
                        </a:spcAft>
                      </a:pPr>
                      <a:r>
                        <a:rPr lang="en-NL" sz="1200" dirty="0">
                          <a:effectLst/>
                          <a:latin typeface="Calibri" panose="020F0502020204030204" pitchFamily="34" charset="0"/>
                          <a:ea typeface="Calibri" panose="020F0502020204030204" pitchFamily="34" charset="0"/>
                          <a:cs typeface="Arial" panose="020B0604020202020204" pitchFamily="34" charset="0"/>
                        </a:rPr>
                        <a:t>This quote thus describes the fact that authorship of works has changed from secondary to tertiary and quaternary authorship as artificial intelligence has evolved.</a:t>
                      </a:r>
                    </a:p>
                  </a:txBody>
                  <a:tcPr marL="113842" marR="113842" marT="91073" marB="91073">
                    <a:lnL>
                      <a:noFill/>
                    </a:lnL>
                    <a:lnR>
                      <a:noFill/>
                    </a:lnR>
                    <a:lnT>
                      <a:noFill/>
                    </a:lnT>
                    <a:lnB>
                      <a:noFill/>
                    </a:lnB>
                  </a:tcPr>
                </a:tc>
                <a:extLst>
                  <a:ext uri="{0D108BD9-81ED-4DB2-BD59-A6C34878D82A}">
                    <a16:rowId xmlns:a16="http://schemas.microsoft.com/office/drawing/2014/main" val="1947124161"/>
                  </a:ext>
                </a:extLst>
              </a:tr>
            </a:tbl>
          </a:graphicData>
        </a:graphic>
      </p:graphicFrame>
      <p:sp>
        <p:nvSpPr>
          <p:cNvPr id="4" name="TextBox 3">
            <a:extLst>
              <a:ext uri="{FF2B5EF4-FFF2-40B4-BE49-F238E27FC236}">
                <a16:creationId xmlns:a16="http://schemas.microsoft.com/office/drawing/2014/main" id="{C885E1EB-6230-E551-3BB0-A9CF01BAEFF9}"/>
              </a:ext>
            </a:extLst>
          </p:cNvPr>
          <p:cNvSpPr txBox="1"/>
          <p:nvPr/>
        </p:nvSpPr>
        <p:spPr>
          <a:xfrm>
            <a:off x="2757055" y="6278525"/>
            <a:ext cx="8811491" cy="307777"/>
          </a:xfrm>
          <a:prstGeom prst="rect">
            <a:avLst/>
          </a:prstGeom>
          <a:solidFill>
            <a:schemeClr val="bg1">
              <a:lumMod val="85000"/>
            </a:schemeClr>
          </a:solidFill>
        </p:spPr>
        <p:txBody>
          <a:bodyPr wrap="square">
            <a:spAutoFit/>
          </a:bodyPr>
          <a:lstStyle/>
          <a:p>
            <a:r>
              <a:rPr lang="en-NL" sz="14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https://the-decoder.com/deeper-insights-for-ai-language-models-chain-of-thought-prompting-as-a-key-factor/</a:t>
            </a:r>
            <a:endParaRPr lang="en-US" sz="1400" dirty="0">
              <a:solidFill>
                <a:srgbClr val="0563C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6B8E964-C68A-9A60-6617-67E67B175663}"/>
              </a:ext>
            </a:extLst>
          </p:cNvPr>
          <p:cNvPicPr>
            <a:picLocks noChangeAspect="1"/>
          </p:cNvPicPr>
          <p:nvPr/>
        </p:nvPicPr>
        <p:blipFill>
          <a:blip r:embed="rId3"/>
          <a:stretch>
            <a:fillRect/>
          </a:stretch>
        </p:blipFill>
        <p:spPr>
          <a:xfrm>
            <a:off x="10789920" y="91394"/>
            <a:ext cx="1276835" cy="1276835"/>
          </a:xfrm>
          <a:prstGeom prst="rect">
            <a:avLst/>
          </a:prstGeom>
        </p:spPr>
      </p:pic>
      <p:sp>
        <p:nvSpPr>
          <p:cNvPr id="7" name="Rectangle 6">
            <a:extLst>
              <a:ext uri="{FF2B5EF4-FFF2-40B4-BE49-F238E27FC236}">
                <a16:creationId xmlns:a16="http://schemas.microsoft.com/office/drawing/2014/main" id="{811994D5-CF6D-B4AA-8BAF-F9417BAAC2C0}"/>
              </a:ext>
            </a:extLst>
          </p:cNvPr>
          <p:cNvSpPr/>
          <p:nvPr/>
        </p:nvSpPr>
        <p:spPr>
          <a:xfrm>
            <a:off x="5643418" y="554182"/>
            <a:ext cx="5070764" cy="5324763"/>
          </a:xfrm>
          <a:prstGeom prst="rect">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056306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1">
              <a:lumMod val="60000"/>
              <a:lumOff val="40000"/>
            </a:schemeClr>
          </a:solidFill>
        </p:spPr>
        <p:txBody>
          <a:bodyPr wrap="square" lIns="0" tIns="0" rIns="0" bIns="0" rtlCol="0"/>
          <a:lstStyle/>
          <a:p>
            <a:endParaRPr sz="1266"/>
          </a:p>
        </p:txBody>
      </p:sp>
      <p:sp>
        <p:nvSpPr>
          <p:cNvPr id="3" name="object 3"/>
          <p:cNvSpPr txBox="1"/>
          <p:nvPr/>
        </p:nvSpPr>
        <p:spPr>
          <a:xfrm>
            <a:off x="1087808" y="1179923"/>
            <a:ext cx="9403496" cy="2631530"/>
          </a:xfrm>
          <a:prstGeom prst="rect">
            <a:avLst/>
          </a:prstGeom>
        </p:spPr>
        <p:txBody>
          <a:bodyPr vert="horz" wrap="square" lIns="0" tIns="8930" rIns="0" bIns="0" rtlCol="0">
            <a:spAutoFit/>
          </a:bodyPr>
          <a:lstStyle/>
          <a:p>
            <a:pPr marL="8929">
              <a:spcBef>
                <a:spcPts val="70"/>
              </a:spcBef>
            </a:pPr>
            <a:r>
              <a:rPr lang="nl-NL" sz="5625" b="1" i="1" spc="-14" dirty="0" err="1">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Use</a:t>
            </a:r>
            <a:r>
              <a:rPr lang="nl-NL" sz="5625" b="1" i="1" spc="-14"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-Case:</a:t>
            </a:r>
          </a:p>
          <a:p>
            <a:pPr marL="8929">
              <a:spcBef>
                <a:spcPts val="70"/>
              </a:spcBef>
            </a:pPr>
            <a:r>
              <a:rPr lang="nl-NL" sz="5625" spc="-14" dirty="0">
                <a:solidFill>
                  <a:srgbClr val="C00000"/>
                </a:solidFill>
                <a:latin typeface="Calibri Light" panose="020F0302020204030204" pitchFamily="34" charset="0"/>
                <a:cs typeface="Calibri Light" panose="020F0302020204030204" pitchFamily="34" charset="0"/>
              </a:rPr>
              <a:t>Leren programmeren </a:t>
            </a:r>
          </a:p>
          <a:p>
            <a:pPr marL="8929">
              <a:spcBef>
                <a:spcPts val="70"/>
              </a:spcBef>
            </a:pPr>
            <a:r>
              <a:rPr lang="nl-NL" sz="5625" spc="-14" dirty="0">
                <a:solidFill>
                  <a:srgbClr val="C00000"/>
                </a:solidFill>
                <a:latin typeface="Calibri Light" panose="020F0302020204030204" pitchFamily="34" charset="0"/>
                <a:cs typeface="Calibri Light" panose="020F0302020204030204" pitchFamily="34" charset="0"/>
              </a:rPr>
              <a:t>Informatica</a:t>
            </a:r>
            <a:endParaRPr lang="nl-NL" sz="5625" dirty="0">
              <a:solidFill>
                <a:srgbClr val="C0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61532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498364" y="448082"/>
            <a:ext cx="9289579" cy="1815882"/>
          </a:xfrm>
          <a:prstGeom prst="rect">
            <a:avLst/>
          </a:prstGeom>
          <a:noFill/>
        </p:spPr>
        <p:txBody>
          <a:bodyPr wrap="square">
            <a:spAutoFit/>
          </a:bodyPr>
          <a:lstStyle/>
          <a:p>
            <a:r>
              <a:rPr lang="nl-NL" sz="2800" b="1" i="1" dirty="0">
                <a:latin typeface="Courier New" panose="02070309020205020404" pitchFamily="49" charset="0"/>
              </a:rPr>
              <a:t>Formuleer een prompt zodanig dat een chatbot inzichtelijk wat welke functie wordt bewerkstelligd gegeven een aantal regels aan python-code.</a:t>
            </a:r>
          </a:p>
        </p:txBody>
      </p:sp>
      <p:sp>
        <p:nvSpPr>
          <p:cNvPr id="5" name="TextBox 4">
            <a:extLst>
              <a:ext uri="{FF2B5EF4-FFF2-40B4-BE49-F238E27FC236}">
                <a16:creationId xmlns:a16="http://schemas.microsoft.com/office/drawing/2014/main" id="{2B7E5F99-E4B2-3484-BE9C-B5CBCB55F70A}"/>
              </a:ext>
            </a:extLst>
          </p:cNvPr>
          <p:cNvSpPr txBox="1"/>
          <p:nvPr/>
        </p:nvSpPr>
        <p:spPr>
          <a:xfrm>
            <a:off x="498364" y="3124741"/>
            <a:ext cx="10598932" cy="3170099"/>
          </a:xfrm>
          <a:prstGeom prst="rect">
            <a:avLst/>
          </a:prstGeom>
          <a:noFill/>
        </p:spPr>
        <p:txBody>
          <a:bodyPr wrap="square">
            <a:spAutoFit/>
          </a:bodyPr>
          <a:lstStyle/>
          <a:p>
            <a:r>
              <a:rPr lang="nl-NL" sz="2000" b="1" dirty="0">
                <a:latin typeface="Courier New" panose="02070309020205020404" pitchFamily="49" charset="0"/>
              </a:rPr>
              <a:t>Daarbij moet het aan de volgende kader voldoen:</a:t>
            </a:r>
          </a:p>
          <a:p>
            <a:endParaRPr lang="nl-NL" sz="2000" dirty="0">
              <a:latin typeface="Courier New" panose="02070309020205020404" pitchFamily="49" charset="0"/>
            </a:endParaRPr>
          </a:p>
          <a:p>
            <a:r>
              <a:rPr lang="nl-NL" sz="2000" dirty="0">
                <a:latin typeface="Courier New" panose="02070309020205020404" pitchFamily="49" charset="0"/>
              </a:rPr>
              <a:t>De Chatbot moet je door een van tevoren vastgelegde </a:t>
            </a:r>
          </a:p>
          <a:p>
            <a:r>
              <a:rPr lang="nl-NL" sz="2000" dirty="0">
                <a:latin typeface="Courier New" panose="02070309020205020404" pitchFamily="49" charset="0"/>
              </a:rPr>
              <a:t>reeks van vragen en antwoord combinaties leiden</a:t>
            </a:r>
          </a:p>
          <a:p>
            <a:r>
              <a:rPr lang="nl-NL" sz="2000" dirty="0">
                <a:latin typeface="Courier New" panose="02070309020205020404" pitchFamily="49" charset="0"/>
              </a:rPr>
              <a:t>die resulteren in een programeer tutor door gebruikmaking van logisch redeneren.</a:t>
            </a:r>
          </a:p>
          <a:p>
            <a:endParaRPr lang="nl-NL" sz="2000" dirty="0">
              <a:latin typeface="Courier New" panose="02070309020205020404" pitchFamily="49" charset="0"/>
            </a:endParaRPr>
          </a:p>
          <a:p>
            <a:r>
              <a:rPr lang="nl-NL" sz="2000" dirty="0">
                <a:latin typeface="Courier New" panose="02070309020205020404" pitchFamily="49" charset="0"/>
              </a:rPr>
              <a:t>Logisch redeneren moet tot stand gebracht worden door het creëren van een  </a:t>
            </a:r>
            <a:r>
              <a:rPr lang="nl-NL" sz="2000" dirty="0">
                <a:solidFill>
                  <a:srgbClr val="FF0000"/>
                </a:solidFill>
                <a:latin typeface="Courier New" panose="02070309020205020404" pitchFamily="49" charset="0"/>
              </a:rPr>
              <a:t>denkketen</a:t>
            </a:r>
            <a:r>
              <a:rPr lang="nl-NL" sz="2000" dirty="0">
                <a:latin typeface="Courier New" panose="02070309020205020404" pitchFamily="49" charset="0"/>
              </a:rPr>
              <a:t> in combinatie met </a:t>
            </a:r>
            <a:r>
              <a:rPr lang="nl-NL" sz="2000" dirty="0">
                <a:solidFill>
                  <a:srgbClr val="FF0000"/>
                </a:solidFill>
                <a:latin typeface="Courier New" panose="02070309020205020404" pitchFamily="49" charset="0"/>
              </a:rPr>
              <a:t>In-Context Leren. </a:t>
            </a:r>
            <a:r>
              <a:rPr lang="nl-NL" sz="2000" dirty="0">
                <a:latin typeface="Courier New" panose="02070309020205020404" pitchFamily="49" charset="0"/>
              </a:rPr>
              <a:t>Maak ook gebruik van </a:t>
            </a:r>
            <a:r>
              <a:rPr lang="nl-NL" sz="2000" dirty="0" err="1">
                <a:solidFill>
                  <a:srgbClr val="FF0000"/>
                </a:solidFill>
                <a:latin typeface="Courier New" panose="02070309020205020404" pitchFamily="49" charset="0"/>
              </a:rPr>
              <a:t>Role</a:t>
            </a:r>
            <a:r>
              <a:rPr lang="nl-NL" sz="2000" dirty="0">
                <a:solidFill>
                  <a:srgbClr val="FF0000"/>
                </a:solidFill>
                <a:latin typeface="Courier New" panose="02070309020205020404" pitchFamily="49" charset="0"/>
              </a:rPr>
              <a:t>-Play en Tone-of-Voice</a:t>
            </a:r>
            <a:r>
              <a:rPr lang="nl-NL" sz="2000" dirty="0">
                <a:latin typeface="Courier New" panose="02070309020205020404" pitchFamily="49" charset="0"/>
              </a:rPr>
              <a:t>.</a:t>
            </a:r>
          </a:p>
        </p:txBody>
      </p:sp>
    </p:spTree>
    <p:extLst>
      <p:ext uri="{BB962C8B-B14F-4D97-AF65-F5344CB8AC3E}">
        <p14:creationId xmlns:p14="http://schemas.microsoft.com/office/powerpoint/2010/main" val="4184221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1383" y="54168"/>
            <a:ext cx="939781" cy="939781"/>
          </a:xfrm>
          <a:prstGeom prst="rect">
            <a:avLst/>
          </a:prstGeom>
        </p:spPr>
      </p:pic>
      <p:pic>
        <p:nvPicPr>
          <p:cNvPr id="63" name="Picture 62">
            <a:extLst>
              <a:ext uri="{FF2B5EF4-FFF2-40B4-BE49-F238E27FC236}">
                <a16:creationId xmlns:a16="http://schemas.microsoft.com/office/drawing/2014/main" id="{0B8FB1BA-D2EA-F0C9-D054-407C7E20AE74}"/>
              </a:ext>
            </a:extLst>
          </p:cNvPr>
          <p:cNvPicPr>
            <a:picLocks noChangeAspect="1"/>
          </p:cNvPicPr>
          <p:nvPr/>
        </p:nvPicPr>
        <p:blipFill>
          <a:blip r:embed="rId3"/>
          <a:stretch>
            <a:fillRect/>
          </a:stretch>
        </p:blipFill>
        <p:spPr>
          <a:xfrm>
            <a:off x="31513" y="54168"/>
            <a:ext cx="6528480" cy="5055928"/>
          </a:xfrm>
          <a:prstGeom prst="rect">
            <a:avLst/>
          </a:prstGeom>
        </p:spPr>
      </p:pic>
      <p:pic>
        <p:nvPicPr>
          <p:cNvPr id="66" name="Picture 65">
            <a:extLst>
              <a:ext uri="{FF2B5EF4-FFF2-40B4-BE49-F238E27FC236}">
                <a16:creationId xmlns:a16="http://schemas.microsoft.com/office/drawing/2014/main" id="{B7842DD0-DC17-7084-D40E-64B493EFFD1A}"/>
              </a:ext>
            </a:extLst>
          </p:cNvPr>
          <p:cNvPicPr>
            <a:picLocks noChangeAspect="1"/>
          </p:cNvPicPr>
          <p:nvPr/>
        </p:nvPicPr>
        <p:blipFill>
          <a:blip r:embed="rId4"/>
          <a:stretch>
            <a:fillRect/>
          </a:stretch>
        </p:blipFill>
        <p:spPr>
          <a:xfrm>
            <a:off x="6528480" y="1727877"/>
            <a:ext cx="5255491" cy="4409686"/>
          </a:xfrm>
          <a:prstGeom prst="rect">
            <a:avLst/>
          </a:prstGeom>
        </p:spPr>
      </p:pic>
      <p:sp>
        <p:nvSpPr>
          <p:cNvPr id="67" name="Rectangle 66">
            <a:extLst>
              <a:ext uri="{FF2B5EF4-FFF2-40B4-BE49-F238E27FC236}">
                <a16:creationId xmlns:a16="http://schemas.microsoft.com/office/drawing/2014/main" id="{C479BFC7-BB83-A5E9-D145-9CA4C704405C}"/>
              </a:ext>
            </a:extLst>
          </p:cNvPr>
          <p:cNvSpPr/>
          <p:nvPr/>
        </p:nvSpPr>
        <p:spPr>
          <a:xfrm>
            <a:off x="6591505" y="1662545"/>
            <a:ext cx="5192466" cy="4562764"/>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9" name="TextBox 68">
            <a:extLst>
              <a:ext uri="{FF2B5EF4-FFF2-40B4-BE49-F238E27FC236}">
                <a16:creationId xmlns:a16="http://schemas.microsoft.com/office/drawing/2014/main" id="{F5AEB9C9-02DE-D8BF-6812-1B3DFB9326F7}"/>
              </a:ext>
            </a:extLst>
          </p:cNvPr>
          <p:cNvSpPr txBox="1"/>
          <p:nvPr/>
        </p:nvSpPr>
        <p:spPr>
          <a:xfrm>
            <a:off x="411019" y="6354328"/>
            <a:ext cx="11286836" cy="307777"/>
          </a:xfrm>
          <a:prstGeom prst="rect">
            <a:avLst/>
          </a:prstGeom>
          <a:solidFill>
            <a:schemeClr val="bg1">
              <a:lumMod val="95000"/>
            </a:schemeClr>
          </a:solidFill>
        </p:spPr>
        <p:txBody>
          <a:bodyPr wrap="square">
            <a:spAutoFit/>
          </a:bodyPr>
          <a:lstStyle/>
          <a:p>
            <a:r>
              <a:rPr lang="en-NL" sz="1400" dirty="0">
                <a:hlinkClick r:id="rId5"/>
              </a:rPr>
              <a:t>https://github.com/HR-ChatGPT/ChatGPT-UITGELEGD#7a-kan-chatgpt-gebruikt-worden-om-broncode-te-schrijven</a:t>
            </a:r>
            <a:endParaRPr lang="en-US" sz="1400" dirty="0"/>
          </a:p>
        </p:txBody>
      </p:sp>
    </p:spTree>
    <p:extLst>
      <p:ext uri="{BB962C8B-B14F-4D97-AF65-F5344CB8AC3E}">
        <p14:creationId xmlns:p14="http://schemas.microsoft.com/office/powerpoint/2010/main" val="2980778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3" name="Picture 2">
            <a:extLst>
              <a:ext uri="{FF2B5EF4-FFF2-40B4-BE49-F238E27FC236}">
                <a16:creationId xmlns:a16="http://schemas.microsoft.com/office/drawing/2014/main" id="{6DB36362-122C-60F6-8EB3-D486D6CA0D67}"/>
              </a:ext>
            </a:extLst>
          </p:cNvPr>
          <p:cNvPicPr>
            <a:picLocks noChangeAspect="1"/>
          </p:cNvPicPr>
          <p:nvPr/>
        </p:nvPicPr>
        <p:blipFill>
          <a:blip r:embed="rId3"/>
          <a:stretch>
            <a:fillRect/>
          </a:stretch>
        </p:blipFill>
        <p:spPr>
          <a:xfrm>
            <a:off x="2669309" y="641053"/>
            <a:ext cx="7185333" cy="5155297"/>
          </a:xfrm>
          <a:prstGeom prst="rect">
            <a:avLst/>
          </a:prstGeom>
        </p:spPr>
      </p:pic>
      <p:sp>
        <p:nvSpPr>
          <p:cNvPr id="6" name="TextBox 5">
            <a:extLst>
              <a:ext uri="{FF2B5EF4-FFF2-40B4-BE49-F238E27FC236}">
                <a16:creationId xmlns:a16="http://schemas.microsoft.com/office/drawing/2014/main" id="{5EA683CC-7423-EF6B-49A8-1ED7CE35F28B}"/>
              </a:ext>
            </a:extLst>
          </p:cNvPr>
          <p:cNvSpPr txBox="1"/>
          <p:nvPr/>
        </p:nvSpPr>
        <p:spPr>
          <a:xfrm>
            <a:off x="660399" y="6317505"/>
            <a:ext cx="11051309" cy="369332"/>
          </a:xfrm>
          <a:prstGeom prst="rect">
            <a:avLst/>
          </a:prstGeom>
          <a:solidFill>
            <a:schemeClr val="bg1">
              <a:lumMod val="95000"/>
            </a:schemeClr>
          </a:solidFill>
        </p:spPr>
        <p:txBody>
          <a:bodyPr wrap="square">
            <a:spAutoFit/>
          </a:bodyPr>
          <a:lstStyle/>
          <a:p>
            <a:r>
              <a:rPr lang="en-NL" dirty="0">
                <a:hlinkClick r:id="rId4"/>
              </a:rPr>
              <a:t>https://github.com/HR-ChatGPT/ChatGPT-UITGELEGD#7b-kan-chatgpt-gebruikt-worden-om-code-uit-te-leggen</a:t>
            </a:r>
            <a:endParaRPr lang="en-US" dirty="0"/>
          </a:p>
        </p:txBody>
      </p:sp>
    </p:spTree>
    <p:extLst>
      <p:ext uri="{BB962C8B-B14F-4D97-AF65-F5344CB8AC3E}">
        <p14:creationId xmlns:p14="http://schemas.microsoft.com/office/powerpoint/2010/main" val="3880183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1">
              <a:lumMod val="60000"/>
              <a:lumOff val="40000"/>
            </a:schemeClr>
          </a:solidFill>
        </p:spPr>
        <p:txBody>
          <a:bodyPr wrap="square" lIns="0" tIns="0" rIns="0" bIns="0" rtlCol="0"/>
          <a:lstStyle/>
          <a:p>
            <a:endParaRPr sz="1266"/>
          </a:p>
        </p:txBody>
      </p:sp>
      <p:sp>
        <p:nvSpPr>
          <p:cNvPr id="3" name="object 3"/>
          <p:cNvSpPr txBox="1"/>
          <p:nvPr/>
        </p:nvSpPr>
        <p:spPr>
          <a:xfrm>
            <a:off x="1087808" y="1179923"/>
            <a:ext cx="9403496" cy="2631530"/>
          </a:xfrm>
          <a:prstGeom prst="rect">
            <a:avLst/>
          </a:prstGeom>
        </p:spPr>
        <p:txBody>
          <a:bodyPr vert="horz" wrap="square" lIns="0" tIns="8930" rIns="0" bIns="0" rtlCol="0">
            <a:spAutoFit/>
          </a:bodyPr>
          <a:lstStyle/>
          <a:p>
            <a:pPr marL="8929">
              <a:spcBef>
                <a:spcPts val="70"/>
              </a:spcBef>
            </a:pPr>
            <a:r>
              <a:rPr lang="nl-NL" sz="5625" b="1" i="1" spc="-14" dirty="0" err="1">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Use</a:t>
            </a:r>
            <a:r>
              <a:rPr lang="nl-NL" sz="5625" b="1" i="1" spc="-14"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-Case:</a:t>
            </a:r>
          </a:p>
          <a:p>
            <a:pPr marL="8929">
              <a:spcBef>
                <a:spcPts val="70"/>
              </a:spcBef>
            </a:pPr>
            <a:r>
              <a:rPr lang="nl-NL" sz="5625" spc="-14" dirty="0">
                <a:solidFill>
                  <a:srgbClr val="C00000"/>
                </a:solidFill>
                <a:latin typeface="Calibri Light" panose="020F0302020204030204" pitchFamily="34" charset="0"/>
                <a:cs typeface="Calibri Light" panose="020F0302020204030204" pitchFamily="34" charset="0"/>
              </a:rPr>
              <a:t>Leren klinisch redeneren Verpleegkunde</a:t>
            </a:r>
            <a:endParaRPr lang="nl-NL" sz="5625" dirty="0">
              <a:solidFill>
                <a:srgbClr val="C00000"/>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84516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498364" y="448082"/>
            <a:ext cx="9289579" cy="1815882"/>
          </a:xfrm>
          <a:prstGeom prst="rect">
            <a:avLst/>
          </a:prstGeom>
          <a:noFill/>
        </p:spPr>
        <p:txBody>
          <a:bodyPr wrap="square">
            <a:spAutoFit/>
          </a:bodyPr>
          <a:lstStyle/>
          <a:p>
            <a:r>
              <a:rPr lang="nl-NL" sz="2800" b="1" i="1" dirty="0">
                <a:latin typeface="Courier New" panose="02070309020205020404" pitchFamily="49" charset="0"/>
              </a:rPr>
              <a:t>Construeer een prompt zodanig dat ChatGPT je helpt om een diagnose te stellen op basis van een bestaande casuïstiek die je zelf hebt bedacht.</a:t>
            </a:r>
          </a:p>
        </p:txBody>
      </p:sp>
      <p:sp>
        <p:nvSpPr>
          <p:cNvPr id="5" name="TextBox 4">
            <a:extLst>
              <a:ext uri="{FF2B5EF4-FFF2-40B4-BE49-F238E27FC236}">
                <a16:creationId xmlns:a16="http://schemas.microsoft.com/office/drawing/2014/main" id="{2B7E5F99-E4B2-3484-BE9C-B5CBCB55F70A}"/>
              </a:ext>
            </a:extLst>
          </p:cNvPr>
          <p:cNvSpPr txBox="1"/>
          <p:nvPr/>
        </p:nvSpPr>
        <p:spPr>
          <a:xfrm>
            <a:off x="498364" y="3124741"/>
            <a:ext cx="10598932" cy="3170099"/>
          </a:xfrm>
          <a:prstGeom prst="rect">
            <a:avLst/>
          </a:prstGeom>
          <a:noFill/>
        </p:spPr>
        <p:txBody>
          <a:bodyPr wrap="square">
            <a:spAutoFit/>
          </a:bodyPr>
          <a:lstStyle/>
          <a:p>
            <a:r>
              <a:rPr lang="nl-NL" sz="2000" b="1" dirty="0">
                <a:latin typeface="Courier New" panose="02070309020205020404" pitchFamily="49" charset="0"/>
              </a:rPr>
              <a:t>Daarbij moet het aan de volgende kader voldoen:</a:t>
            </a:r>
          </a:p>
          <a:p>
            <a:endParaRPr lang="nl-NL" sz="2000" dirty="0">
              <a:latin typeface="Courier New" panose="02070309020205020404" pitchFamily="49" charset="0"/>
            </a:endParaRPr>
          </a:p>
          <a:p>
            <a:r>
              <a:rPr lang="nl-NL" sz="2000" dirty="0">
                <a:latin typeface="Courier New" panose="02070309020205020404" pitchFamily="49" charset="0"/>
              </a:rPr>
              <a:t>De Chatbot moet je door een van tevoren vastgelegde </a:t>
            </a:r>
          </a:p>
          <a:p>
            <a:r>
              <a:rPr lang="nl-NL" sz="2000" dirty="0">
                <a:latin typeface="Courier New" panose="02070309020205020404" pitchFamily="49" charset="0"/>
              </a:rPr>
              <a:t>reeks van vragen en antwoord combinaties leiden</a:t>
            </a:r>
          </a:p>
          <a:p>
            <a:r>
              <a:rPr lang="nl-NL" sz="2000" dirty="0">
                <a:latin typeface="Courier New" panose="02070309020205020404" pitchFamily="49" charset="0"/>
              </a:rPr>
              <a:t>die resulteren in een navolgbare conclusie die de onderhavige casuïstiek oplost door gebruikmaking van logisch redeneren.</a:t>
            </a:r>
          </a:p>
          <a:p>
            <a:endParaRPr lang="nl-NL" sz="2000" dirty="0">
              <a:latin typeface="Courier New" panose="02070309020205020404" pitchFamily="49" charset="0"/>
            </a:endParaRPr>
          </a:p>
          <a:p>
            <a:r>
              <a:rPr lang="nl-NL" sz="2000" dirty="0">
                <a:latin typeface="Courier New" panose="02070309020205020404" pitchFamily="49" charset="0"/>
              </a:rPr>
              <a:t>Logisch redeneren moet tot stand gebracht worden door het creëren van een  </a:t>
            </a:r>
            <a:r>
              <a:rPr lang="nl-NL" sz="2000" dirty="0">
                <a:solidFill>
                  <a:srgbClr val="FF0000"/>
                </a:solidFill>
                <a:latin typeface="Courier New" panose="02070309020205020404" pitchFamily="49" charset="0"/>
              </a:rPr>
              <a:t>denkketen</a:t>
            </a:r>
            <a:r>
              <a:rPr lang="nl-NL" sz="2000" dirty="0">
                <a:latin typeface="Courier New" panose="02070309020205020404" pitchFamily="49" charset="0"/>
              </a:rPr>
              <a:t> in combinatie met </a:t>
            </a:r>
            <a:r>
              <a:rPr lang="nl-NL" sz="2000" dirty="0">
                <a:solidFill>
                  <a:srgbClr val="FF0000"/>
                </a:solidFill>
                <a:latin typeface="Courier New" panose="02070309020205020404" pitchFamily="49" charset="0"/>
              </a:rPr>
              <a:t>In-Context Leren. </a:t>
            </a:r>
            <a:r>
              <a:rPr lang="nl-NL" sz="2000" dirty="0">
                <a:latin typeface="Courier New" panose="02070309020205020404" pitchFamily="49" charset="0"/>
              </a:rPr>
              <a:t>Maak ook gebruik van </a:t>
            </a:r>
            <a:r>
              <a:rPr lang="nl-NL" sz="2000" dirty="0" err="1">
                <a:solidFill>
                  <a:srgbClr val="FF0000"/>
                </a:solidFill>
                <a:latin typeface="Courier New" panose="02070309020205020404" pitchFamily="49" charset="0"/>
              </a:rPr>
              <a:t>Role</a:t>
            </a:r>
            <a:r>
              <a:rPr lang="nl-NL" sz="2000" dirty="0">
                <a:solidFill>
                  <a:srgbClr val="FF0000"/>
                </a:solidFill>
                <a:latin typeface="Courier New" panose="02070309020205020404" pitchFamily="49" charset="0"/>
              </a:rPr>
              <a:t>-Play en Tone-of-Voice</a:t>
            </a:r>
            <a:r>
              <a:rPr lang="nl-NL" sz="2000" dirty="0">
                <a:latin typeface="Courier New" panose="02070309020205020404" pitchFamily="49" charset="0"/>
              </a:rPr>
              <a:t>.</a:t>
            </a:r>
          </a:p>
        </p:txBody>
      </p:sp>
    </p:spTree>
    <p:extLst>
      <p:ext uri="{BB962C8B-B14F-4D97-AF65-F5344CB8AC3E}">
        <p14:creationId xmlns:p14="http://schemas.microsoft.com/office/powerpoint/2010/main" val="1338066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17E85C-B89A-B1C4-557E-0728751BFEAB}"/>
              </a:ext>
            </a:extLst>
          </p:cNvPr>
          <p:cNvPicPr>
            <a:picLocks noChangeAspect="1"/>
          </p:cNvPicPr>
          <p:nvPr/>
        </p:nvPicPr>
        <p:blipFill>
          <a:blip r:embed="rId2"/>
          <a:stretch>
            <a:fillRect/>
          </a:stretch>
        </p:blipFill>
        <p:spPr>
          <a:xfrm>
            <a:off x="0" y="0"/>
            <a:ext cx="9850171" cy="6858000"/>
          </a:xfrm>
          <a:prstGeom prst="rect">
            <a:avLst/>
          </a:prstGeom>
        </p:spPr>
      </p:pic>
      <p:pic>
        <p:nvPicPr>
          <p:cNvPr id="3074" name="Picture 2" descr="WHAT IS Creative Common Zero (cc0) LICENSE? - 3DHEVEN">
            <a:extLst>
              <a:ext uri="{FF2B5EF4-FFF2-40B4-BE49-F238E27FC236}">
                <a16:creationId xmlns:a16="http://schemas.microsoft.com/office/drawing/2014/main" id="{70DC80AF-A728-205C-D973-F5B4E000B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549" y="4628559"/>
            <a:ext cx="3963451" cy="22294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hlinkClick r:id="rId4"/>
            <a:extLst>
              <a:ext uri="{FF2B5EF4-FFF2-40B4-BE49-F238E27FC236}">
                <a16:creationId xmlns:a16="http://schemas.microsoft.com/office/drawing/2014/main" id="{BBCCE8AF-9700-C1E2-3121-745A037B8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624" y="157310"/>
            <a:ext cx="2138117" cy="2138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2DF6CC-8D95-96E9-78D8-B70CBB4B0321}"/>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3896798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1FD5A-3243-3BC9-F335-AF681A24C5E5}"/>
              </a:ext>
            </a:extLst>
          </p:cNvPr>
          <p:cNvPicPr>
            <a:picLocks noChangeAspect="1"/>
          </p:cNvPicPr>
          <p:nvPr/>
        </p:nvPicPr>
        <p:blipFill>
          <a:blip r:embed="rId2"/>
          <a:stretch>
            <a:fillRect/>
          </a:stretch>
        </p:blipFill>
        <p:spPr>
          <a:xfrm>
            <a:off x="306324" y="225354"/>
            <a:ext cx="5970098" cy="6096395"/>
          </a:xfrm>
          <a:prstGeom prst="rect">
            <a:avLst/>
          </a:prstGeom>
        </p:spPr>
      </p:pic>
      <p:pic>
        <p:nvPicPr>
          <p:cNvPr id="4" name="Picture 3" descr="Logo, company name&#10;&#10;Description automatically generated">
            <a:extLst>
              <a:ext uri="{FF2B5EF4-FFF2-40B4-BE49-F238E27FC236}">
                <a16:creationId xmlns:a16="http://schemas.microsoft.com/office/drawing/2014/main" id="{2FC24CC7-0492-ACCC-FB1D-E97140A5E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2219" y="0"/>
            <a:ext cx="939781" cy="939781"/>
          </a:xfrm>
          <a:prstGeom prst="rect">
            <a:avLst/>
          </a:prstGeom>
        </p:spPr>
      </p:pic>
      <p:pic>
        <p:nvPicPr>
          <p:cNvPr id="6" name="Picture 5">
            <a:extLst>
              <a:ext uri="{FF2B5EF4-FFF2-40B4-BE49-F238E27FC236}">
                <a16:creationId xmlns:a16="http://schemas.microsoft.com/office/drawing/2014/main" id="{0A817FCE-3A44-E509-829F-F97CC6AF1178}"/>
              </a:ext>
            </a:extLst>
          </p:cNvPr>
          <p:cNvPicPr>
            <a:picLocks noChangeAspect="1"/>
          </p:cNvPicPr>
          <p:nvPr/>
        </p:nvPicPr>
        <p:blipFill>
          <a:blip r:embed="rId4"/>
          <a:stretch>
            <a:fillRect/>
          </a:stretch>
        </p:blipFill>
        <p:spPr>
          <a:xfrm>
            <a:off x="6485288" y="188777"/>
            <a:ext cx="3559395" cy="6192689"/>
          </a:xfrm>
          <a:prstGeom prst="rect">
            <a:avLst/>
          </a:prstGeom>
        </p:spPr>
      </p:pic>
      <p:sp>
        <p:nvSpPr>
          <p:cNvPr id="8" name="TextBox 7">
            <a:extLst>
              <a:ext uri="{FF2B5EF4-FFF2-40B4-BE49-F238E27FC236}">
                <a16:creationId xmlns:a16="http://schemas.microsoft.com/office/drawing/2014/main" id="{07ECFE8F-B982-7578-653B-47407996A71E}"/>
              </a:ext>
            </a:extLst>
          </p:cNvPr>
          <p:cNvSpPr txBox="1"/>
          <p:nvPr/>
        </p:nvSpPr>
        <p:spPr>
          <a:xfrm>
            <a:off x="5516453" y="6447980"/>
            <a:ext cx="6387920" cy="369332"/>
          </a:xfrm>
          <a:prstGeom prst="rect">
            <a:avLst/>
          </a:prstGeom>
          <a:solidFill>
            <a:schemeClr val="bg1">
              <a:lumMod val="95000"/>
            </a:schemeClr>
          </a:solidFill>
        </p:spPr>
        <p:txBody>
          <a:bodyPr wrap="square">
            <a:spAutoFit/>
          </a:bodyPr>
          <a:lstStyle/>
          <a:p>
            <a:r>
              <a:rPr lang="en-NL" dirty="0">
                <a:hlinkClick r:id="rId5"/>
              </a:rPr>
              <a:t>https://toetsrevolutie.nl/gedrag-en-werkhouding-beoordelen/</a:t>
            </a:r>
            <a:endParaRPr lang="en-US" dirty="0"/>
          </a:p>
        </p:txBody>
      </p:sp>
    </p:spTree>
    <p:extLst>
      <p:ext uri="{BB962C8B-B14F-4D97-AF65-F5344CB8AC3E}">
        <p14:creationId xmlns:p14="http://schemas.microsoft.com/office/powerpoint/2010/main" val="1835001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3">
            <a:extLst>
              <a:ext uri="{FF2B5EF4-FFF2-40B4-BE49-F238E27FC236}">
                <a16:creationId xmlns:a16="http://schemas.microsoft.com/office/drawing/2014/main" id="{CB76CF53-6AA2-FB11-61CE-E233AE3FF3A4}"/>
              </a:ext>
            </a:extLst>
          </p:cNvPr>
          <p:cNvSpPr txBox="1"/>
          <p:nvPr/>
        </p:nvSpPr>
        <p:spPr>
          <a:xfrm>
            <a:off x="2293772" y="2199025"/>
            <a:ext cx="7330520" cy="2618706"/>
          </a:xfrm>
          <a:prstGeom prst="rect">
            <a:avLst/>
          </a:prstGeom>
        </p:spPr>
        <p:txBody>
          <a:bodyPr vert="horz" wrap="square" lIns="0" tIns="8930"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endPar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“Down the Rabbit Hole”</a:t>
            </a:r>
            <a:b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br>
            <a:endParaRPr kumimoji="0" sz="5625"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3238880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object 3"/>
          <p:cNvSpPr txBox="1"/>
          <p:nvPr/>
        </p:nvSpPr>
        <p:spPr>
          <a:xfrm>
            <a:off x="1874104" y="2973384"/>
            <a:ext cx="5686539" cy="1753084"/>
          </a:xfrm>
          <a:prstGeom prst="rect">
            <a:avLst/>
          </a:prstGeom>
        </p:spPr>
        <p:txBody>
          <a:bodyPr vert="horz" wrap="square" lIns="0" tIns="8930"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Prompt engineering</a:t>
            </a: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DIY {do  it yourself}</a:t>
            </a:r>
            <a:endParaRPr kumimoji="0" sz="5625"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3590690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1481452" y="1899101"/>
            <a:ext cx="7130222"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Formuleer een prompt zodanig dat het een zin aanvult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met het ontbrekende woord</a:t>
            </a:r>
          </a:p>
        </p:txBody>
      </p:sp>
      <p:sp>
        <p:nvSpPr>
          <p:cNvPr id="2" name="TextBox 1">
            <a:extLst>
              <a:ext uri="{FF2B5EF4-FFF2-40B4-BE49-F238E27FC236}">
                <a16:creationId xmlns:a16="http://schemas.microsoft.com/office/drawing/2014/main" id="{104AF392-8BD7-464F-E8A7-A90162AE92F1}"/>
              </a:ext>
            </a:extLst>
          </p:cNvPr>
          <p:cNvSpPr txBox="1"/>
          <p:nvPr/>
        </p:nvSpPr>
        <p:spPr>
          <a:xfrm>
            <a:off x="9890974" y="5897331"/>
            <a:ext cx="188460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https://generative.ink/posts/methods-of-prompt-programming/</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362" name="Picture 2">
            <a:extLst>
              <a:ext uri="{FF2B5EF4-FFF2-40B4-BE49-F238E27FC236}">
                <a16:creationId xmlns:a16="http://schemas.microsoft.com/office/drawing/2014/main" id="{C25B48A5-92A5-42A9-DEF4-2BE57A000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3820" y="4073749"/>
            <a:ext cx="1738916" cy="173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200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1481452" y="1899101"/>
            <a:ext cx="7130222"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PROMPT: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Can you  give a prompt format for </a:t>
            </a:r>
            <a:r>
              <a:rPr kumimoji="0" lang="en-GB" sz="32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mn-cs"/>
              </a:rPr>
              <a:t>ChaTGPT</a:t>
            </a:r>
            <a:r>
              <a:rPr kumimoji="0" lang="en-GB" sz="3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 to guess the masked word in a sentence?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p:txBody>
      </p:sp>
      <p:sp>
        <p:nvSpPr>
          <p:cNvPr id="2" name="TextBox 1">
            <a:extLst>
              <a:ext uri="{FF2B5EF4-FFF2-40B4-BE49-F238E27FC236}">
                <a16:creationId xmlns:a16="http://schemas.microsoft.com/office/drawing/2014/main" id="{104AF392-8BD7-464F-E8A7-A90162AE92F1}"/>
              </a:ext>
            </a:extLst>
          </p:cNvPr>
          <p:cNvSpPr txBox="1"/>
          <p:nvPr/>
        </p:nvSpPr>
        <p:spPr>
          <a:xfrm>
            <a:off x="9890974" y="5897331"/>
            <a:ext cx="188460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https://generative.ink/posts/methods-of-prompt-programming/</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362" name="Picture 2">
            <a:extLst>
              <a:ext uri="{FF2B5EF4-FFF2-40B4-BE49-F238E27FC236}">
                <a16:creationId xmlns:a16="http://schemas.microsoft.com/office/drawing/2014/main" id="{C25B48A5-92A5-42A9-DEF4-2BE57A000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3820" y="4073749"/>
            <a:ext cx="1738916" cy="173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099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1308279" y="800104"/>
            <a:ext cx="9575442"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PROMPT: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Can you  give a prompt format for </a:t>
            </a:r>
            <a:r>
              <a:rPr kumimoji="0" lang="en-GB"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mn-cs"/>
              </a:rPr>
              <a:t>ChaTGPT</a:t>
            </a: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 to guess the masked word in a sentence?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sym typeface="Wingdings" panose="05000000000000000000" pitchFamily="2" charset="2"/>
              </a:rPr>
              <a:t></a:t>
            </a:r>
            <a:endPar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Certainly! Here is a prompt format you can use for ChatGPT to guess the masked word in a sentence: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Please guess the masked word in the following sentence: [input sentence with one masked word using the '[MASK]' token].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For 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Please guess the masked word in the following sentence: The capital of France is [MASK].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When you provide this prompt to ChatGPT, it will generate a prediction for the masked word in the sentence based on its language understanding and the context of the surrounding words.</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p:txBody>
      </p:sp>
    </p:spTree>
    <p:extLst>
      <p:ext uri="{BB962C8B-B14F-4D97-AF65-F5344CB8AC3E}">
        <p14:creationId xmlns:p14="http://schemas.microsoft.com/office/powerpoint/2010/main" val="3295690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109470" y="529648"/>
            <a:ext cx="11973059" cy="37548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Please guess the masked word in the following sentence: The capital of France is [MASK].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Based on the context of the sentence, the most likely word to fill in the blank is "Paris". Therefore, the completed sentence would be: "The capital of France is Paris."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Please guess the masked word in the following sentence: How many mice did  the [MASK] catch?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Based on the prompt, there is not enough information to determine what the masked word could be. Can you please provide additional context or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It could be an animal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Thank you for providing additional context. Based on the new information, the most likely word to fill in the blank would be "cat". Therefore, the completed sentence would be: "How many mice did the cat catch?"</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p:txBody>
      </p:sp>
    </p:spTree>
    <p:extLst>
      <p:ext uri="{BB962C8B-B14F-4D97-AF65-F5344CB8AC3E}">
        <p14:creationId xmlns:p14="http://schemas.microsoft.com/office/powerpoint/2010/main" val="64678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1" y="2104099"/>
            <a:ext cx="5615298" cy="1486345"/>
          </a:xfrm>
          <a:prstGeom prst="rect">
            <a:avLst/>
          </a:prstGeom>
        </p:spPr>
        <p:txBody>
          <a:bodyPr vert="horz" wrap="square" lIns="0" tIns="8930"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4800" b="0" i="1" u="none" strike="noStrike" kern="1200" cap="none" spc="39" normalizeH="0" baseline="0" noProof="0" dirty="0">
                <a:ln>
                  <a:noFill/>
                </a:ln>
                <a:solidFill>
                  <a:srgbClr val="002060"/>
                </a:solidFill>
                <a:effectLst/>
                <a:uLnTx/>
                <a:uFillTx/>
                <a:latin typeface="Arial"/>
                <a:ea typeface="+mn-ea"/>
                <a:cs typeface="Arial"/>
              </a:rPr>
              <a:t>“In-Context Leren” </a:t>
            </a:r>
            <a:r>
              <a:rPr kumimoji="0" lang="nl-NL" sz="4800" b="0" i="1" u="none" strike="noStrike" kern="1200" cap="none" spc="39" normalizeH="0" baseline="0" noProof="0" dirty="0">
                <a:ln>
                  <a:noFill/>
                </a:ln>
                <a:solidFill>
                  <a:srgbClr val="FF0000"/>
                </a:solidFill>
                <a:effectLst/>
                <a:uLnTx/>
                <a:uFillTx/>
                <a:latin typeface="Arial"/>
                <a:ea typeface="+mn-ea"/>
                <a:cs typeface="Arial"/>
              </a:rPr>
              <a:t>{ICL}</a:t>
            </a:r>
            <a:endParaRPr kumimoji="0" lang="nl-NL" sz="4800" b="0" i="1" u="none" strike="noStrike" kern="1200" cap="none" spc="0" normalizeH="0" baseline="0" noProof="0" dirty="0">
              <a:ln>
                <a:noFill/>
              </a:ln>
              <a:solidFill>
                <a:srgbClr val="4472C4">
                  <a:lumMod val="50000"/>
                </a:srgbClr>
              </a:solidFill>
              <a:effectLst/>
              <a:uLnTx/>
              <a:uFillTx/>
              <a:latin typeface="Arial"/>
              <a:ea typeface="+mn-ea"/>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458380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object 3"/>
          <p:cNvSpPr txBox="1"/>
          <p:nvPr/>
        </p:nvSpPr>
        <p:spPr>
          <a:xfrm>
            <a:off x="1874104" y="2973384"/>
            <a:ext cx="5686539" cy="1740260"/>
          </a:xfrm>
          <a:prstGeom prst="rect">
            <a:avLst/>
          </a:prstGeom>
        </p:spPr>
        <p:txBody>
          <a:bodyPr vert="horz" wrap="square" lIns="0" tIns="8930"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In-Context </a:t>
            </a:r>
            <a:r>
              <a:rPr kumimoji="0" lang="en-US" sz="5625" b="0" i="0" u="none" strike="noStrike" kern="1200" cap="none" spc="-14" normalizeH="0" baseline="0" noProof="0" dirty="0" err="1">
                <a:ln>
                  <a:noFill/>
                </a:ln>
                <a:solidFill>
                  <a:srgbClr val="FFFFFF"/>
                </a:solidFill>
                <a:effectLst/>
                <a:uLnTx/>
                <a:uFillTx/>
                <a:latin typeface="Calibri Light" panose="020F0302020204030204" pitchFamily="34" charset="0"/>
                <a:ea typeface="+mn-ea"/>
                <a:cs typeface="Calibri Light" panose="020F0302020204030204" pitchFamily="34" charset="0"/>
              </a:rPr>
              <a:t>Leren</a:t>
            </a:r>
            <a:endPar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DIY {do  it yourself}</a:t>
            </a:r>
            <a:endParaRPr kumimoji="0" sz="5625"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3330655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4D82B-C812-2B09-9454-051E8FCD1CD6}"/>
              </a:ext>
            </a:extLst>
          </p:cNvPr>
          <p:cNvPicPr>
            <a:picLocks noChangeAspect="1"/>
          </p:cNvPicPr>
          <p:nvPr/>
        </p:nvPicPr>
        <p:blipFill>
          <a:blip r:embed="rId2"/>
          <a:stretch>
            <a:fillRect/>
          </a:stretch>
        </p:blipFill>
        <p:spPr>
          <a:xfrm>
            <a:off x="987364" y="2009601"/>
            <a:ext cx="8721268" cy="4032414"/>
          </a:xfrm>
          <a:prstGeom prst="rect">
            <a:avLst/>
          </a:prstGeom>
        </p:spPr>
      </p:pic>
      <p:sp>
        <p:nvSpPr>
          <p:cNvPr id="5" name="TextBox 4">
            <a:extLst>
              <a:ext uri="{FF2B5EF4-FFF2-40B4-BE49-F238E27FC236}">
                <a16:creationId xmlns:a16="http://schemas.microsoft.com/office/drawing/2014/main" id="{1AE7E1CD-8CA5-58D0-6E63-1AFF31AAC8B0}"/>
              </a:ext>
            </a:extLst>
          </p:cNvPr>
          <p:cNvSpPr txBox="1"/>
          <p:nvPr/>
        </p:nvSpPr>
        <p:spPr>
          <a:xfrm>
            <a:off x="10238838" y="5299005"/>
            <a:ext cx="168036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https://ai.stanford.edu/blog/understanding-incontext/</a:t>
            </a:r>
            <a:endParaRPr kumimoji="0" lang="nl-NL"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27AAD913-A816-890E-B24E-DC75F6116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7392" y="3813048"/>
            <a:ext cx="1396746" cy="1396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object 4">
            <a:extLst>
              <a:ext uri="{FF2B5EF4-FFF2-40B4-BE49-F238E27FC236}">
                <a16:creationId xmlns:a16="http://schemas.microsoft.com/office/drawing/2014/main" id="{FA32930F-B1BA-BCB2-472C-35B79F06D85C}"/>
              </a:ext>
            </a:extLst>
          </p:cNvPr>
          <p:cNvGrpSpPr/>
          <p:nvPr/>
        </p:nvGrpSpPr>
        <p:grpSpPr>
          <a:xfrm>
            <a:off x="1377075" y="346950"/>
            <a:ext cx="9228080" cy="1038790"/>
            <a:chOff x="1081619" y="5621982"/>
            <a:chExt cx="10841990" cy="3277235"/>
          </a:xfrm>
        </p:grpSpPr>
        <p:sp>
          <p:nvSpPr>
            <p:cNvPr id="7" name="object 5">
              <a:extLst>
                <a:ext uri="{FF2B5EF4-FFF2-40B4-BE49-F238E27FC236}">
                  <a16:creationId xmlns:a16="http://schemas.microsoft.com/office/drawing/2014/main" id="{21B6F65D-2C14-D0D1-A2F2-B204DDDF92F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6">
              <a:extLst>
                <a:ext uri="{FF2B5EF4-FFF2-40B4-BE49-F238E27FC236}">
                  <a16:creationId xmlns:a16="http://schemas.microsoft.com/office/drawing/2014/main" id="{5D594260-FC45-3913-A897-F59862F7542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object 8">
            <a:extLst>
              <a:ext uri="{FF2B5EF4-FFF2-40B4-BE49-F238E27FC236}">
                <a16:creationId xmlns:a16="http://schemas.microsoft.com/office/drawing/2014/main" id="{327F0900-DAE9-DE3D-6166-C24DFC416C14}"/>
              </a:ext>
            </a:extLst>
          </p:cNvPr>
          <p:cNvSpPr txBox="1"/>
          <p:nvPr/>
        </p:nvSpPr>
        <p:spPr>
          <a:xfrm>
            <a:off x="1834191" y="535843"/>
            <a:ext cx="8502299" cy="661003"/>
          </a:xfrm>
          <a:prstGeom prst="rect">
            <a:avLst/>
          </a:prstGeom>
        </p:spPr>
        <p:txBody>
          <a:bodyPr vert="horz" wrap="square" lIns="0" tIns="11609" rIns="0" bIns="0" rtlCol="0">
            <a:spAutoFit/>
          </a:bodyPr>
          <a:lstStyle/>
          <a:p>
            <a:pPr marL="8929" marR="0" lvl="0" indent="0" algn="l" defTabSz="914400" rtl="0" eaLnBrk="1" fontAlgn="auto" latinLnBrk="0" hangingPunct="1">
              <a:lnSpc>
                <a:spcPct val="100000"/>
              </a:lnSpc>
              <a:spcBef>
                <a:spcPts val="91"/>
              </a:spcBef>
              <a:spcAft>
                <a:spcPts val="0"/>
              </a:spcAft>
              <a:buClrTx/>
              <a:buSzTx/>
              <a:buFontTx/>
              <a:buNone/>
              <a:tabLst/>
              <a:defRPr/>
            </a:pPr>
            <a:r>
              <a:rPr kumimoji="0" lang="nl-NL" sz="4219" b="1" i="0" u="none" strike="noStrike" kern="1200" cap="none" spc="0" normalizeH="0" baseline="0" noProof="0" dirty="0">
                <a:ln>
                  <a:noFill/>
                </a:ln>
                <a:solidFill>
                  <a:prstClr val="black"/>
                </a:solidFill>
                <a:effectLst/>
                <a:uLnTx/>
                <a:uFillTx/>
                <a:latin typeface="Courier New"/>
                <a:ea typeface="+mn-ea"/>
                <a:cs typeface="Courier New"/>
              </a:rPr>
              <a:t>PROMPT In-</a:t>
            </a:r>
            <a:r>
              <a:rPr kumimoji="0" lang="nl-NL" sz="4219" b="1" i="0" u="none" strike="noStrike" kern="1200" cap="none" spc="0" normalizeH="0" baseline="0" noProof="0" dirty="0" err="1">
                <a:ln>
                  <a:noFill/>
                </a:ln>
                <a:solidFill>
                  <a:prstClr val="black"/>
                </a:solidFill>
                <a:effectLst/>
                <a:uLnTx/>
                <a:uFillTx/>
                <a:latin typeface="Courier New"/>
                <a:ea typeface="+mn-ea"/>
                <a:cs typeface="Courier New"/>
              </a:rPr>
              <a:t>Contex</a:t>
            </a:r>
            <a:r>
              <a:rPr kumimoji="0" lang="nl-NL" sz="4219" b="1" i="0" u="none" strike="noStrike" kern="1200" cap="none" spc="0" normalizeH="0" baseline="0" noProof="0" dirty="0">
                <a:ln>
                  <a:noFill/>
                </a:ln>
                <a:solidFill>
                  <a:prstClr val="black"/>
                </a:solidFill>
                <a:effectLst/>
                <a:uLnTx/>
                <a:uFillTx/>
                <a:latin typeface="Courier New"/>
                <a:ea typeface="+mn-ea"/>
                <a:cs typeface="Courier New"/>
              </a:rPr>
              <a:t> Leren</a:t>
            </a:r>
            <a:endParaRPr kumimoji="0" lang="nl-NL" sz="4219" b="0" i="1" u="none" strike="noStrike" kern="1200" cap="none" spc="0" normalizeH="0" baseline="0" noProof="0" dirty="0">
              <a:ln>
                <a:noFill/>
              </a:ln>
              <a:solidFill>
                <a:prstClr val="black"/>
              </a:solidFill>
              <a:effectLst/>
              <a:uLnTx/>
              <a:uFillTx/>
              <a:latin typeface="Courier New"/>
              <a:ea typeface="+mn-ea"/>
              <a:cs typeface="Courier New"/>
            </a:endParaRPr>
          </a:p>
        </p:txBody>
      </p:sp>
    </p:spTree>
    <p:extLst>
      <p:ext uri="{BB962C8B-B14F-4D97-AF65-F5344CB8AC3E}">
        <p14:creationId xmlns:p14="http://schemas.microsoft.com/office/powerpoint/2010/main" val="21213932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06062" y="256068"/>
            <a:ext cx="11629623" cy="260304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object 8"/>
          <p:cNvSpPr txBox="1"/>
          <p:nvPr/>
        </p:nvSpPr>
        <p:spPr>
          <a:xfrm>
            <a:off x="596721" y="541414"/>
            <a:ext cx="11110175" cy="5569975"/>
          </a:xfrm>
          <a:prstGeom prst="rect">
            <a:avLst/>
          </a:prstGeom>
        </p:spPr>
        <p:txBody>
          <a:bodyPr vert="horz" wrap="square" lIns="0" tIns="11609" rIns="0" bIns="0" rtlCol="0">
            <a:spAutoFit/>
          </a:bodyPr>
          <a:lstStyle/>
          <a:p>
            <a:pPr marL="8929" marR="0" lvl="0" indent="0" algn="l" defTabSz="914400" rtl="0" eaLnBrk="1" fontAlgn="auto" latinLnBrk="0" hangingPunct="1">
              <a:lnSpc>
                <a:spcPct val="100000"/>
              </a:lnSpc>
              <a:spcBef>
                <a:spcPts val="91"/>
              </a:spcBef>
              <a:spcAft>
                <a:spcPts val="0"/>
              </a:spcAft>
              <a:buClrTx/>
              <a:buSzTx/>
              <a:buFontTx/>
              <a:buNone/>
              <a:tabLst/>
              <a:defRPr/>
            </a:pPr>
            <a:r>
              <a:rPr kumimoji="0" lang="nl-NL" sz="3600" b="1" i="0" u="none" strike="noStrike" kern="1200" cap="none" spc="0" normalizeH="0" baseline="0" noProof="0" dirty="0">
                <a:ln>
                  <a:noFill/>
                </a:ln>
                <a:solidFill>
                  <a:prstClr val="black"/>
                </a:solidFill>
                <a:effectLst/>
                <a:uLnTx/>
                <a:uFillTx/>
                <a:latin typeface="Courier New"/>
                <a:ea typeface="+mn-ea"/>
                <a:cs typeface="Courier New"/>
              </a:rPr>
              <a:t>"Chain-of-</a:t>
            </a:r>
            <a:r>
              <a:rPr kumimoji="0" lang="nl-NL" sz="3600" b="1" i="0" u="none" strike="noStrike" kern="1200" cap="none" spc="0" normalizeH="0" baseline="0" noProof="0" dirty="0" err="1">
                <a:ln>
                  <a:noFill/>
                </a:ln>
                <a:solidFill>
                  <a:prstClr val="black"/>
                </a:solidFill>
                <a:effectLst/>
                <a:uLnTx/>
                <a:uFillTx/>
                <a:latin typeface="Courier New"/>
                <a:ea typeface="+mn-ea"/>
                <a:cs typeface="Courier New"/>
              </a:rPr>
              <a:t>Thought</a:t>
            </a:r>
            <a:r>
              <a:rPr kumimoji="0" lang="nl-NL" sz="3600" b="1" i="0" u="none" strike="noStrike" kern="1200" cap="none" spc="0" normalizeH="0" baseline="0" noProof="0" dirty="0">
                <a:ln>
                  <a:noFill/>
                </a:ln>
                <a:solidFill>
                  <a:prstClr val="black"/>
                </a:solidFill>
                <a:effectLst/>
                <a:uLnTx/>
                <a:uFillTx/>
                <a:latin typeface="Courier New"/>
                <a:ea typeface="+mn-ea"/>
                <a:cs typeface="Courier New"/>
              </a:rPr>
              <a:t>" </a:t>
            </a:r>
            <a:r>
              <a:rPr kumimoji="0" lang="nl-NL" sz="3200" b="1" i="1" u="none" strike="noStrike" kern="1200" cap="none" spc="0" normalizeH="0" baseline="0" noProof="0" dirty="0">
                <a:ln>
                  <a:noFill/>
                </a:ln>
                <a:solidFill>
                  <a:srgbClr val="FF0000"/>
                </a:solidFill>
                <a:effectLst/>
                <a:uLnTx/>
                <a:uFillTx/>
                <a:latin typeface="Courier New"/>
                <a:ea typeface="+mn-ea"/>
                <a:cs typeface="Courier New"/>
              </a:rPr>
              <a:t>---gedachtenketen---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nl-NL" sz="1969" b="0" i="0" u="none" strike="noStrike" kern="1200" cap="none" spc="0" normalizeH="0" baseline="0" noProof="0" dirty="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l-NL" sz="1969" b="1" i="1" u="none" strike="noStrike" kern="1200" cap="none" spc="0" normalizeH="0" baseline="0" noProof="0" dirty="0">
                <a:ln>
                  <a:noFill/>
                </a:ln>
                <a:solidFill>
                  <a:prstClr val="black"/>
                </a:solidFill>
                <a:effectLst/>
                <a:uLnTx/>
                <a:uFillTx/>
                <a:latin typeface="Courier New"/>
                <a:ea typeface="+mn-ea"/>
                <a:cs typeface="Courier New"/>
              </a:rPr>
              <a:t>Een </a:t>
            </a:r>
            <a:r>
              <a:rPr kumimoji="0" lang="nl-NL" sz="1969" b="1" i="1" u="none" strike="noStrike" kern="1200" cap="none" spc="0" normalizeH="0" baseline="0" noProof="0" dirty="0">
                <a:ln>
                  <a:noFill/>
                </a:ln>
                <a:solidFill>
                  <a:srgbClr val="FF0000"/>
                </a:solidFill>
                <a:effectLst/>
                <a:uLnTx/>
                <a:uFillTx/>
                <a:latin typeface="Courier New"/>
                <a:ea typeface="+mn-ea"/>
                <a:cs typeface="Courier New"/>
              </a:rPr>
              <a:t>Chain-of-</a:t>
            </a:r>
            <a:r>
              <a:rPr kumimoji="0" lang="nl-NL" sz="1969" b="1" i="1" u="none" strike="noStrike" kern="1200" cap="none" spc="0" normalizeH="0" baseline="0" noProof="0" dirty="0" err="1">
                <a:ln>
                  <a:noFill/>
                </a:ln>
                <a:solidFill>
                  <a:srgbClr val="FF0000"/>
                </a:solidFill>
                <a:effectLst/>
                <a:uLnTx/>
                <a:uFillTx/>
                <a:latin typeface="Courier New"/>
                <a:ea typeface="+mn-ea"/>
                <a:cs typeface="Courier New"/>
              </a:rPr>
              <a:t>Thoughts</a:t>
            </a:r>
            <a:r>
              <a:rPr kumimoji="0" lang="nl-NL" sz="1969" b="1" i="1" u="none" strike="noStrike" kern="1200" cap="none" spc="0" normalizeH="0" baseline="0" noProof="0" dirty="0">
                <a:ln>
                  <a:noFill/>
                </a:ln>
                <a:solidFill>
                  <a:prstClr val="black"/>
                </a:solidFill>
                <a:effectLst/>
                <a:uLnTx/>
                <a:uFillTx/>
                <a:latin typeface="Courier New"/>
                <a:ea typeface="+mn-ea"/>
                <a:cs typeface="Courier New"/>
              </a:rPr>
              <a:t> kan worden beschouwd als een vorm van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l-NL" sz="1969" b="1" i="1" u="none" strike="noStrike" kern="1200" cap="none" spc="0" normalizeH="0" baseline="0" noProof="0" dirty="0">
                <a:ln>
                  <a:noFill/>
                </a:ln>
                <a:solidFill>
                  <a:srgbClr val="FF0000"/>
                </a:solidFill>
                <a:effectLst/>
                <a:uLnTx/>
                <a:uFillTx/>
                <a:latin typeface="Courier New"/>
                <a:ea typeface="+mn-ea"/>
                <a:cs typeface="Courier New"/>
              </a:rPr>
              <a:t>Logisch Redeneren</a:t>
            </a:r>
            <a:r>
              <a:rPr kumimoji="0" lang="nl-NL" sz="1969" b="1" i="1" u="none" strike="noStrike" kern="1200" cap="none" spc="0" normalizeH="0" baseline="0" noProof="0" dirty="0">
                <a:ln>
                  <a:noFill/>
                </a:ln>
                <a:solidFill>
                  <a:prstClr val="black"/>
                </a:solidFill>
                <a:effectLst/>
                <a:uLnTx/>
                <a:uFillTx/>
                <a:latin typeface="Courier New"/>
                <a:ea typeface="+mn-ea"/>
                <a:cs typeface="Courier New"/>
              </a:rPr>
              <a:t>: het proces van het opbouwen van een argumentatie.</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nl-NL" sz="1969" b="1" i="1" u="none" strike="noStrike" kern="1200" cap="none" spc="0" normalizeH="0" baseline="0" noProof="0" dirty="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nl-NL" sz="1969" b="1" i="1" u="none" strike="noStrike" kern="1200" cap="none" spc="0" normalizeH="0" baseline="0" noProof="0" dirty="0">
              <a:ln>
                <a:noFill/>
              </a:ln>
              <a:solidFill>
                <a:prstClr val="black"/>
              </a:solidFill>
              <a:effectLst/>
              <a:uLnTx/>
              <a:uFillTx/>
              <a:latin typeface="Courier New"/>
              <a:ea typeface="+mn-ea"/>
              <a:cs typeface="Courier New"/>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ple-system"/>
                <a:ea typeface="+mn-ea"/>
                <a:cs typeface="+mn-cs"/>
                <a:hlinkClick r:id="rId2"/>
              </a:rPr>
              <a:t>Chain-of-</a:t>
            </a:r>
            <a:r>
              <a:rPr kumimoji="0" lang="nl-NL" sz="2000" b="0" i="0" u="none" strike="noStrike" kern="1200" cap="none" spc="0" normalizeH="0" baseline="0" noProof="0" dirty="0" err="1">
                <a:ln>
                  <a:noFill/>
                </a:ln>
                <a:solidFill>
                  <a:prstClr val="black"/>
                </a:solidFill>
                <a:effectLst/>
                <a:uLnTx/>
                <a:uFillTx/>
                <a:latin typeface="-apple-system"/>
                <a:ea typeface="+mn-ea"/>
                <a:cs typeface="+mn-cs"/>
                <a:hlinkClick r:id="rId2"/>
              </a:rPr>
              <a:t>thought</a:t>
            </a:r>
            <a:r>
              <a:rPr kumimoji="0" lang="nl-NL" sz="2000" b="0" i="0" u="none" strike="noStrike" kern="1200" cap="none" spc="0" normalizeH="0" baseline="0" noProof="0" dirty="0">
                <a:ln>
                  <a:noFill/>
                </a:ln>
                <a:solidFill>
                  <a:prstClr val="black"/>
                </a:solidFill>
                <a:effectLst/>
                <a:uLnTx/>
                <a:uFillTx/>
                <a:latin typeface="-apple-system"/>
                <a:ea typeface="+mn-ea"/>
                <a:cs typeface="+mn-cs"/>
                <a:hlinkClick r:id="rId2"/>
              </a:rPr>
              <a:t> prompts</a:t>
            </a:r>
            <a:r>
              <a:rPr kumimoji="0" lang="nl-NL" sz="2000" b="0" i="0" u="none" strike="noStrike" kern="1200" cap="none" spc="0" normalizeH="0" baseline="0" noProof="0" dirty="0">
                <a:ln>
                  <a:noFill/>
                </a:ln>
                <a:solidFill>
                  <a:srgbClr val="1F2328"/>
                </a:solidFill>
                <a:effectLst/>
                <a:uLnTx/>
                <a:uFillTx/>
                <a:latin typeface="-apple-system"/>
                <a:ea typeface="+mn-ea"/>
                <a:cs typeface="+mn-cs"/>
              </a:rPr>
              <a:t> zijn een soort </a:t>
            </a:r>
            <a:r>
              <a:rPr kumimoji="0" lang="nl-NL" sz="2000" b="0" i="1" u="none" strike="noStrike" kern="1200" cap="none" spc="0" normalizeH="0" baseline="0" noProof="0" dirty="0">
                <a:ln>
                  <a:noFill/>
                </a:ln>
                <a:solidFill>
                  <a:srgbClr val="FF0000"/>
                </a:solidFill>
                <a:effectLst/>
                <a:uLnTx/>
                <a:uFillTx/>
                <a:latin typeface="-apple-system"/>
                <a:ea typeface="+mn-ea"/>
                <a:cs typeface="+mn-cs"/>
              </a:rPr>
              <a:t>"Few-shot </a:t>
            </a:r>
            <a:r>
              <a:rPr kumimoji="0" lang="nl-NL" sz="2000" b="0" i="1" u="none" strike="noStrike" kern="1200" cap="none" spc="0" normalizeH="0" baseline="0" noProof="0" dirty="0" err="1">
                <a:ln>
                  <a:noFill/>
                </a:ln>
                <a:solidFill>
                  <a:srgbClr val="FF0000"/>
                </a:solidFill>
                <a:effectLst/>
                <a:uLnTx/>
                <a:uFillTx/>
                <a:latin typeface="-apple-system"/>
                <a:ea typeface="+mn-ea"/>
                <a:cs typeface="+mn-cs"/>
              </a:rPr>
              <a:t>prompting</a:t>
            </a:r>
            <a:r>
              <a:rPr kumimoji="0" lang="nl-NL" sz="2000" b="0" i="1" u="none" strike="noStrike" kern="1200" cap="none" spc="0" normalizeH="0" baseline="0" noProof="0" dirty="0">
                <a:ln>
                  <a:noFill/>
                </a:ln>
                <a:solidFill>
                  <a:srgbClr val="FF0000"/>
                </a:solidFill>
                <a:effectLst/>
                <a:uLnTx/>
                <a:uFillTx/>
                <a:latin typeface="-apple-system"/>
                <a:ea typeface="+mn-ea"/>
                <a:cs typeface="+mn-cs"/>
              </a:rPr>
              <a:t>"</a:t>
            </a:r>
            <a:r>
              <a:rPr kumimoji="0" lang="nl-NL" sz="2000" b="0" i="0" u="none" strike="noStrike" kern="1200" cap="none" spc="0" normalizeH="0" baseline="0" noProof="0" dirty="0">
                <a:ln>
                  <a:noFill/>
                </a:ln>
                <a:solidFill>
                  <a:srgbClr val="FF0000"/>
                </a:solidFill>
                <a:effectLst/>
                <a:uLnTx/>
                <a:uFillTx/>
                <a:latin typeface="-apple-system"/>
                <a:ea typeface="+mn-ea"/>
                <a:cs typeface="+mn-cs"/>
              </a:rPr>
              <a:t> </a:t>
            </a:r>
            <a:r>
              <a:rPr kumimoji="0" lang="nl-NL" sz="2000" b="0" i="0" u="none" strike="noStrike" kern="1200" cap="none" spc="0" normalizeH="0" baseline="0" noProof="0" dirty="0">
                <a:ln>
                  <a:noFill/>
                </a:ln>
                <a:solidFill>
                  <a:srgbClr val="1F2328"/>
                </a:solidFill>
                <a:effectLst/>
                <a:uLnTx/>
                <a:uFillTx/>
                <a:latin typeface="-apple-system"/>
                <a:ea typeface="+mn-ea"/>
                <a:cs typeface="+mn-cs"/>
              </a:rPr>
              <a:t>waarbij de prompt bestaat uit een </a:t>
            </a:r>
            <a:r>
              <a:rPr kumimoji="0" lang="nl-NL" sz="2000" b="0" i="1" u="none" strike="noStrike" kern="1200" cap="none" spc="0" normalizeH="0" baseline="0" noProof="0" dirty="0">
                <a:ln>
                  <a:noFill/>
                </a:ln>
                <a:solidFill>
                  <a:srgbClr val="1F2328"/>
                </a:solidFill>
                <a:effectLst/>
                <a:uLnTx/>
                <a:uFillTx/>
                <a:latin typeface="-apple-system"/>
                <a:ea typeface="+mn-ea"/>
                <a:cs typeface="+mn-cs"/>
              </a:rPr>
              <a:t>"keten van gedachten"</a:t>
            </a:r>
            <a:r>
              <a:rPr kumimoji="0" lang="nl-NL" sz="2000" b="0" i="0" u="none" strike="noStrike" kern="1200" cap="none" spc="0" normalizeH="0" baseline="0" noProof="0" dirty="0">
                <a:ln>
                  <a:noFill/>
                </a:ln>
                <a:solidFill>
                  <a:srgbClr val="1F2328"/>
                </a:solidFill>
                <a:effectLst/>
                <a:uLnTx/>
                <a:uFillTx/>
                <a:latin typeface="-apple-system"/>
                <a:ea typeface="+mn-ea"/>
                <a:cs typeface="+mn-cs"/>
              </a:rPr>
              <a:t> die het model moet volgen om de juiste woorden te kiezen.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l-NL" sz="2000" b="0" i="0" u="none" strike="noStrike" kern="1200" cap="none" spc="0" normalizeH="0" baseline="0" noProof="0" dirty="0">
                <a:ln>
                  <a:noFill/>
                </a:ln>
                <a:solidFill>
                  <a:srgbClr val="1F2328"/>
                </a:solidFill>
                <a:effectLst/>
                <a:uLnTx/>
                <a:uFillTx/>
                <a:latin typeface="-apple-system"/>
                <a:ea typeface="+mn-ea"/>
                <a:cs typeface="+mn-cs"/>
              </a:rPr>
              <a:t>Dit is een belangrijke stap in het proces van het creëren van een </a:t>
            </a:r>
            <a:r>
              <a:rPr kumimoji="0" lang="nl-NL" sz="2000" b="0" i="1" u="none" strike="noStrike" kern="1200" cap="none" spc="0" normalizeH="0" baseline="0" noProof="0" dirty="0">
                <a:ln>
                  <a:noFill/>
                </a:ln>
                <a:solidFill>
                  <a:srgbClr val="FF0000"/>
                </a:solidFill>
                <a:effectLst/>
                <a:uLnTx/>
                <a:uFillTx/>
                <a:latin typeface="-apple-system"/>
                <a:ea typeface="+mn-ea"/>
                <a:cs typeface="+mn-cs"/>
              </a:rPr>
              <a:t>"specifieke context"</a:t>
            </a:r>
            <a:r>
              <a:rPr kumimoji="0" lang="nl-NL" sz="2000" b="0" i="0" u="none" strike="noStrike" kern="1200" cap="none" spc="0" normalizeH="0" baseline="0" noProof="0" dirty="0">
                <a:ln>
                  <a:noFill/>
                </a:ln>
                <a:solidFill>
                  <a:srgbClr val="FF0000"/>
                </a:solidFill>
                <a:effectLst/>
                <a:uLnTx/>
                <a:uFillTx/>
                <a:latin typeface="-apple-system"/>
                <a:ea typeface="+mn-ea"/>
                <a:cs typeface="+mn-cs"/>
              </a:rPr>
              <a:t> </a:t>
            </a:r>
            <a:r>
              <a:rPr kumimoji="0" lang="nl-NL" sz="2000" b="0" i="0" u="none" strike="noStrike" kern="1200" cap="none" spc="0" normalizeH="0" baseline="0" noProof="0" dirty="0">
                <a:ln>
                  <a:noFill/>
                </a:ln>
                <a:solidFill>
                  <a:srgbClr val="1F2328"/>
                </a:solidFill>
                <a:effectLst/>
                <a:uLnTx/>
                <a:uFillTx/>
                <a:latin typeface="-apple-system"/>
                <a:ea typeface="+mn-ea"/>
                <a:cs typeface="+mn-cs"/>
              </a:rPr>
              <a:t>en dus de gewenste uitkomst. Uitgangspunt is dat een LLM instaat is om alle aangeleverde informatie </a:t>
            </a:r>
            <a:r>
              <a:rPr kumimoji="0" lang="nl-NL" sz="2000" b="0" i="1" u="none" strike="noStrike" kern="1200" cap="none" spc="0" normalizeH="0" baseline="0" noProof="0" dirty="0">
                <a:ln>
                  <a:noFill/>
                </a:ln>
                <a:solidFill>
                  <a:srgbClr val="1F2328"/>
                </a:solidFill>
                <a:effectLst/>
                <a:uLnTx/>
                <a:uFillTx/>
                <a:latin typeface="-apple-system"/>
                <a:ea typeface="+mn-ea"/>
                <a:cs typeface="+mn-cs"/>
              </a:rPr>
              <a:t>---</a:t>
            </a:r>
            <a:r>
              <a:rPr kumimoji="0" lang="nl-NL" sz="2000" b="0" i="1" u="none" strike="noStrike" kern="1200" cap="none" spc="0" normalizeH="0" baseline="0" noProof="0" dirty="0" err="1">
                <a:ln>
                  <a:noFill/>
                </a:ln>
                <a:solidFill>
                  <a:srgbClr val="1F2328"/>
                </a:solidFill>
                <a:effectLst/>
                <a:uLnTx/>
                <a:uFillTx/>
                <a:latin typeface="-apple-system"/>
                <a:ea typeface="+mn-ea"/>
                <a:cs typeface="+mn-cs"/>
              </a:rPr>
              <a:t>thoughts</a:t>
            </a:r>
            <a:r>
              <a:rPr kumimoji="0" lang="nl-NL" sz="2000" b="0" i="1" u="none" strike="noStrike" kern="1200" cap="none" spc="0" normalizeH="0" baseline="0" noProof="0" dirty="0">
                <a:ln>
                  <a:noFill/>
                </a:ln>
                <a:solidFill>
                  <a:srgbClr val="1F2328"/>
                </a:solidFill>
                <a:effectLst/>
                <a:uLnTx/>
                <a:uFillTx/>
                <a:latin typeface="-apple-system"/>
                <a:ea typeface="+mn-ea"/>
                <a:cs typeface="+mn-cs"/>
              </a:rPr>
              <a:t>---</a:t>
            </a:r>
            <a:r>
              <a:rPr kumimoji="0" lang="nl-NL" sz="2000" b="0" i="0" u="none" strike="noStrike" kern="1200" cap="none" spc="0" normalizeH="0" baseline="0" noProof="0" dirty="0">
                <a:ln>
                  <a:noFill/>
                </a:ln>
                <a:solidFill>
                  <a:srgbClr val="1F2328"/>
                </a:solidFill>
                <a:effectLst/>
                <a:uLnTx/>
                <a:uFillTx/>
                <a:latin typeface="-apple-system"/>
                <a:ea typeface="+mn-ea"/>
                <a:cs typeface="+mn-cs"/>
              </a:rPr>
              <a:t> samen te voegen en deze </a:t>
            </a:r>
            <a:r>
              <a:rPr kumimoji="0" lang="nl-NL" sz="2000" b="0" i="0" u="none" strike="noStrike" kern="1200" cap="none" spc="0" normalizeH="0" baseline="0" noProof="0" dirty="0">
                <a:ln>
                  <a:noFill/>
                </a:ln>
                <a:solidFill>
                  <a:srgbClr val="FF0000"/>
                </a:solidFill>
                <a:effectLst/>
                <a:uLnTx/>
                <a:uFillTx/>
                <a:latin typeface="-apple-system"/>
                <a:ea typeface="+mn-ea"/>
                <a:cs typeface="+mn-cs"/>
              </a:rPr>
              <a:t>synthese aan nieuwe </a:t>
            </a:r>
            <a:r>
              <a:rPr kumimoji="0" lang="nl-NL" sz="2000" b="0" i="1" u="none" strike="noStrike" kern="1200" cap="none" spc="0" normalizeH="0" baseline="0" noProof="0" dirty="0">
                <a:ln>
                  <a:noFill/>
                </a:ln>
                <a:solidFill>
                  <a:srgbClr val="FF0000"/>
                </a:solidFill>
                <a:effectLst/>
                <a:uLnTx/>
                <a:uFillTx/>
                <a:latin typeface="-apple-system"/>
                <a:ea typeface="+mn-ea"/>
                <a:cs typeface="+mn-cs"/>
              </a:rPr>
              <a:t>"kennis"</a:t>
            </a:r>
            <a:r>
              <a:rPr kumimoji="0" lang="nl-NL" sz="2000" b="0" i="0" u="none" strike="noStrike" kern="1200" cap="none" spc="0" normalizeH="0" baseline="0" noProof="0" dirty="0">
                <a:ln>
                  <a:noFill/>
                </a:ln>
                <a:solidFill>
                  <a:srgbClr val="FF0000"/>
                </a:solidFill>
                <a:effectLst/>
                <a:uLnTx/>
                <a:uFillTx/>
                <a:latin typeface="-apple-system"/>
                <a:ea typeface="+mn-ea"/>
                <a:cs typeface="+mn-cs"/>
              </a:rPr>
              <a:t> </a:t>
            </a:r>
            <a:r>
              <a:rPr kumimoji="0" lang="nl-NL" sz="2000" b="0" i="0" u="none" strike="noStrike" kern="1200" cap="none" spc="0" normalizeH="0" baseline="0" noProof="0" dirty="0">
                <a:ln>
                  <a:noFill/>
                </a:ln>
                <a:solidFill>
                  <a:srgbClr val="1F2328"/>
                </a:solidFill>
                <a:effectLst/>
                <a:uLnTx/>
                <a:uFillTx/>
                <a:latin typeface="-apple-system"/>
                <a:ea typeface="+mn-ea"/>
                <a:cs typeface="+mn-cs"/>
              </a:rPr>
              <a:t>te gebruiken als uitgangspunt om de juiste woorden te kiezen door deze te vergelijken met de woorden die ChatGPT al in zich herbergt.</a:t>
            </a:r>
            <a:endParaRPr kumimoji="0" lang="nl-NL" sz="1969" b="1" i="1" u="none" strike="noStrike" kern="1200" cap="none" spc="0" normalizeH="0" baseline="0" noProof="0" dirty="0">
              <a:ln>
                <a:noFill/>
              </a:ln>
              <a:solidFill>
                <a:prstClr val="black"/>
              </a:solidFill>
              <a:effectLst/>
              <a:uLnTx/>
              <a:uFillTx/>
              <a:latin typeface="Courier New"/>
              <a:ea typeface="+mn-ea"/>
              <a:cs typeface="Courier New"/>
            </a:endParaRPr>
          </a:p>
        </p:txBody>
      </p:sp>
    </p:spTree>
    <p:extLst>
      <p:ext uri="{BB962C8B-B14F-4D97-AF65-F5344CB8AC3E}">
        <p14:creationId xmlns:p14="http://schemas.microsoft.com/office/powerpoint/2010/main" val="1035005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3832C4-46F1-60DB-9D1B-341136F12B99}"/>
              </a:ext>
            </a:extLst>
          </p:cNvPr>
          <p:cNvPicPr>
            <a:picLocks noChangeAspect="1"/>
          </p:cNvPicPr>
          <p:nvPr/>
        </p:nvPicPr>
        <p:blipFill>
          <a:blip r:embed="rId2"/>
          <a:stretch>
            <a:fillRect/>
          </a:stretch>
        </p:blipFill>
        <p:spPr>
          <a:xfrm>
            <a:off x="202993" y="248992"/>
            <a:ext cx="6670033" cy="5487875"/>
          </a:xfrm>
          <a:prstGeom prst="rect">
            <a:avLst/>
          </a:prstGeom>
        </p:spPr>
      </p:pic>
      <p:sp>
        <p:nvSpPr>
          <p:cNvPr id="5" name="TextBox 4">
            <a:extLst>
              <a:ext uri="{FF2B5EF4-FFF2-40B4-BE49-F238E27FC236}">
                <a16:creationId xmlns:a16="http://schemas.microsoft.com/office/drawing/2014/main" id="{544B1008-9289-FC08-3148-02A4E6457FBA}"/>
              </a:ext>
            </a:extLst>
          </p:cNvPr>
          <p:cNvSpPr txBox="1"/>
          <p:nvPr/>
        </p:nvSpPr>
        <p:spPr>
          <a:xfrm>
            <a:off x="4808112" y="6372776"/>
            <a:ext cx="7096260" cy="307777"/>
          </a:xfrm>
          <a:prstGeom prst="rect">
            <a:avLst/>
          </a:prstGeom>
          <a:solidFill>
            <a:schemeClr val="bg1">
              <a:lumMod val="85000"/>
            </a:schemeClr>
          </a:solidFill>
        </p:spPr>
        <p:txBody>
          <a:bodyPr wrap="square">
            <a:spAutoFit/>
          </a:bodyPr>
          <a:lstStyle/>
          <a:p>
            <a:r>
              <a:rPr lang="en-NL" sz="1400" dirty="0">
                <a:hlinkClick r:id="rId3"/>
              </a:rPr>
              <a:t>https://vu.nl/nl/medewerker/didactiek/in-5-stappen-je-onderwijs-ontwerpen-met-chatgpt</a:t>
            </a:r>
            <a:endParaRPr lang="en-US" sz="1400" dirty="0"/>
          </a:p>
        </p:txBody>
      </p:sp>
      <p:pic>
        <p:nvPicPr>
          <p:cNvPr id="7" name="Picture 6">
            <a:extLst>
              <a:ext uri="{FF2B5EF4-FFF2-40B4-BE49-F238E27FC236}">
                <a16:creationId xmlns:a16="http://schemas.microsoft.com/office/drawing/2014/main" id="{37CC7493-98EA-75E4-CB29-51A6FC66FB85}"/>
              </a:ext>
            </a:extLst>
          </p:cNvPr>
          <p:cNvPicPr>
            <a:picLocks noChangeAspect="1"/>
          </p:cNvPicPr>
          <p:nvPr/>
        </p:nvPicPr>
        <p:blipFill>
          <a:blip r:embed="rId4"/>
          <a:stretch>
            <a:fillRect/>
          </a:stretch>
        </p:blipFill>
        <p:spPr>
          <a:xfrm>
            <a:off x="7169240" y="248992"/>
            <a:ext cx="4540694" cy="5810518"/>
          </a:xfrm>
          <a:prstGeom prst="rect">
            <a:avLst/>
          </a:prstGeom>
        </p:spPr>
      </p:pic>
      <p:pic>
        <p:nvPicPr>
          <p:cNvPr id="8" name="Picture 7" descr="Logo, company name&#10;&#10;Description automatically generated">
            <a:extLst>
              <a:ext uri="{FF2B5EF4-FFF2-40B4-BE49-F238E27FC236}">
                <a16:creationId xmlns:a16="http://schemas.microsoft.com/office/drawing/2014/main" id="{66FBE09A-67FE-1657-1E27-59ACE09284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3768" y="37993"/>
            <a:ext cx="939781" cy="939781"/>
          </a:xfrm>
          <a:prstGeom prst="rect">
            <a:avLst/>
          </a:prstGeom>
        </p:spPr>
      </p:pic>
    </p:spTree>
    <p:extLst>
      <p:ext uri="{BB962C8B-B14F-4D97-AF65-F5344CB8AC3E}">
        <p14:creationId xmlns:p14="http://schemas.microsoft.com/office/powerpoint/2010/main" val="3215044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FF4DB-644C-4027-5CE7-B6BDA1190569}"/>
              </a:ext>
            </a:extLst>
          </p:cNvPr>
          <p:cNvPicPr>
            <a:picLocks noChangeAspect="1"/>
          </p:cNvPicPr>
          <p:nvPr/>
        </p:nvPicPr>
        <p:blipFill rotWithShape="1">
          <a:blip r:embed="rId2"/>
          <a:srcRect b="91160"/>
          <a:stretch/>
        </p:blipFill>
        <p:spPr>
          <a:xfrm>
            <a:off x="352022" y="288743"/>
            <a:ext cx="5584351" cy="845113"/>
          </a:xfrm>
          <a:prstGeom prst="rect">
            <a:avLst/>
          </a:prstGeom>
        </p:spPr>
      </p:pic>
      <p:pic>
        <p:nvPicPr>
          <p:cNvPr id="4" name="Picture 3">
            <a:extLst>
              <a:ext uri="{FF2B5EF4-FFF2-40B4-BE49-F238E27FC236}">
                <a16:creationId xmlns:a16="http://schemas.microsoft.com/office/drawing/2014/main" id="{B05BB2EA-6E7A-52AB-6F59-FD5646F5DA8E}"/>
              </a:ext>
            </a:extLst>
          </p:cNvPr>
          <p:cNvPicPr>
            <a:picLocks noChangeAspect="1"/>
          </p:cNvPicPr>
          <p:nvPr/>
        </p:nvPicPr>
        <p:blipFill rotWithShape="1">
          <a:blip r:embed="rId2"/>
          <a:srcRect t="29440"/>
          <a:stretch/>
        </p:blipFill>
        <p:spPr>
          <a:xfrm>
            <a:off x="4397412" y="1008617"/>
            <a:ext cx="5162640" cy="5253629"/>
          </a:xfrm>
          <a:prstGeom prst="rect">
            <a:avLst/>
          </a:prstGeom>
        </p:spPr>
      </p:pic>
      <p:sp>
        <p:nvSpPr>
          <p:cNvPr id="6" name="TextBox 5">
            <a:extLst>
              <a:ext uri="{FF2B5EF4-FFF2-40B4-BE49-F238E27FC236}">
                <a16:creationId xmlns:a16="http://schemas.microsoft.com/office/drawing/2014/main" id="{FCB41839-B7BE-4A02-3E1C-9A36CE074B5E}"/>
              </a:ext>
            </a:extLst>
          </p:cNvPr>
          <p:cNvSpPr txBox="1"/>
          <p:nvPr/>
        </p:nvSpPr>
        <p:spPr>
          <a:xfrm>
            <a:off x="223234" y="5768542"/>
            <a:ext cx="194041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GitHub - HR-ChatGPT/ChatGPT-UITGELEGD: Leer hoe ChatGPT betrouwbaar en verantwoord te gebruiken.</a:t>
            </a:r>
            <a:endPar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386" name="Picture 2">
            <a:extLst>
              <a:ext uri="{FF2B5EF4-FFF2-40B4-BE49-F238E27FC236}">
                <a16:creationId xmlns:a16="http://schemas.microsoft.com/office/drawing/2014/main" id="{52D8CA4A-82EB-5DCE-7605-3305E5FF1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82" y="4069456"/>
            <a:ext cx="1635886" cy="1635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4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01D5C-87F5-F31F-027C-4BAE6BBEF441}"/>
              </a:ext>
            </a:extLst>
          </p:cNvPr>
          <p:cNvPicPr>
            <a:picLocks noChangeAspect="1"/>
          </p:cNvPicPr>
          <p:nvPr/>
        </p:nvPicPr>
        <p:blipFill>
          <a:blip r:embed="rId2"/>
          <a:stretch>
            <a:fillRect/>
          </a:stretch>
        </p:blipFill>
        <p:spPr>
          <a:xfrm>
            <a:off x="1508625" y="168498"/>
            <a:ext cx="4061367" cy="6521003"/>
          </a:xfrm>
          <a:prstGeom prst="rect">
            <a:avLst/>
          </a:prstGeom>
        </p:spPr>
      </p:pic>
      <p:pic>
        <p:nvPicPr>
          <p:cNvPr id="19458" name="Picture 2">
            <a:hlinkClick r:id="rId3"/>
            <a:extLst>
              <a:ext uri="{FF2B5EF4-FFF2-40B4-BE49-F238E27FC236}">
                <a16:creationId xmlns:a16="http://schemas.microsoft.com/office/drawing/2014/main" id="{C110CF7D-D8A8-FA22-AEF8-3B4F8E3D6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295" y="1416408"/>
            <a:ext cx="1970736" cy="1970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A81FB-D55C-E120-F6E2-FFD52AB63730}"/>
              </a:ext>
            </a:extLst>
          </p:cNvPr>
          <p:cNvSpPr txBox="1"/>
          <p:nvPr/>
        </p:nvSpPr>
        <p:spPr>
          <a:xfrm>
            <a:off x="6941713" y="3470857"/>
            <a:ext cx="1966175"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https://arxiv.org/pdf/2201.11903</a:t>
            </a:r>
            <a:endPar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548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4" name="Picture 3">
            <a:extLst>
              <a:ext uri="{FF2B5EF4-FFF2-40B4-BE49-F238E27FC236}">
                <a16:creationId xmlns:a16="http://schemas.microsoft.com/office/drawing/2014/main" id="{22A9603B-AE1E-AA76-4E8F-63A4A6C68D23}"/>
              </a:ext>
            </a:extLst>
          </p:cNvPr>
          <p:cNvPicPr>
            <a:picLocks noChangeAspect="1"/>
          </p:cNvPicPr>
          <p:nvPr/>
        </p:nvPicPr>
        <p:blipFill>
          <a:blip r:embed="rId4"/>
          <a:stretch>
            <a:fillRect/>
          </a:stretch>
        </p:blipFill>
        <p:spPr>
          <a:xfrm>
            <a:off x="656821" y="920448"/>
            <a:ext cx="10772333" cy="3655845"/>
          </a:xfrm>
          <a:prstGeom prst="rect">
            <a:avLst/>
          </a:prstGeom>
        </p:spPr>
      </p:pic>
    </p:spTree>
    <p:extLst>
      <p:ext uri="{BB962C8B-B14F-4D97-AF65-F5344CB8AC3E}">
        <p14:creationId xmlns:p14="http://schemas.microsoft.com/office/powerpoint/2010/main" val="2506281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3" name="Picture 2">
            <a:extLst>
              <a:ext uri="{FF2B5EF4-FFF2-40B4-BE49-F238E27FC236}">
                <a16:creationId xmlns:a16="http://schemas.microsoft.com/office/drawing/2014/main" id="{5B52EBD5-C8F3-94C6-E8B9-C047FBCCE7B5}"/>
              </a:ext>
            </a:extLst>
          </p:cNvPr>
          <p:cNvPicPr>
            <a:picLocks noChangeAspect="1"/>
          </p:cNvPicPr>
          <p:nvPr/>
        </p:nvPicPr>
        <p:blipFill rotWithShape="1">
          <a:blip r:embed="rId4"/>
          <a:srcRect b="1583"/>
          <a:stretch/>
        </p:blipFill>
        <p:spPr>
          <a:xfrm>
            <a:off x="708338" y="636768"/>
            <a:ext cx="10775324" cy="3866545"/>
          </a:xfrm>
          <a:prstGeom prst="rect">
            <a:avLst/>
          </a:prstGeom>
        </p:spPr>
      </p:pic>
    </p:spTree>
    <p:extLst>
      <p:ext uri="{BB962C8B-B14F-4D97-AF65-F5344CB8AC3E}">
        <p14:creationId xmlns:p14="http://schemas.microsoft.com/office/powerpoint/2010/main" val="37820091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3" name="Picture 2">
            <a:extLst>
              <a:ext uri="{FF2B5EF4-FFF2-40B4-BE49-F238E27FC236}">
                <a16:creationId xmlns:a16="http://schemas.microsoft.com/office/drawing/2014/main" id="{31EDFB66-F1DC-91B9-DBE2-94226CBD3586}"/>
              </a:ext>
            </a:extLst>
          </p:cNvPr>
          <p:cNvPicPr>
            <a:picLocks noChangeAspect="1"/>
          </p:cNvPicPr>
          <p:nvPr/>
        </p:nvPicPr>
        <p:blipFill>
          <a:blip r:embed="rId4"/>
          <a:stretch>
            <a:fillRect/>
          </a:stretch>
        </p:blipFill>
        <p:spPr>
          <a:xfrm>
            <a:off x="251137" y="1362761"/>
            <a:ext cx="11306197" cy="2973126"/>
          </a:xfrm>
          <a:prstGeom prst="rect">
            <a:avLst/>
          </a:prstGeom>
        </p:spPr>
      </p:pic>
    </p:spTree>
    <p:extLst>
      <p:ext uri="{BB962C8B-B14F-4D97-AF65-F5344CB8AC3E}">
        <p14:creationId xmlns:p14="http://schemas.microsoft.com/office/powerpoint/2010/main" val="35971659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3" name="Picture 2">
            <a:extLst>
              <a:ext uri="{FF2B5EF4-FFF2-40B4-BE49-F238E27FC236}">
                <a16:creationId xmlns:a16="http://schemas.microsoft.com/office/drawing/2014/main" id="{CCE9E628-A69B-D034-C374-E855B721F9DC}"/>
              </a:ext>
            </a:extLst>
          </p:cNvPr>
          <p:cNvPicPr>
            <a:picLocks noChangeAspect="1"/>
          </p:cNvPicPr>
          <p:nvPr/>
        </p:nvPicPr>
        <p:blipFill>
          <a:blip r:embed="rId4"/>
          <a:stretch>
            <a:fillRect/>
          </a:stretch>
        </p:blipFill>
        <p:spPr>
          <a:xfrm>
            <a:off x="289919" y="640592"/>
            <a:ext cx="11721775" cy="4427016"/>
          </a:xfrm>
          <a:prstGeom prst="rect">
            <a:avLst/>
          </a:prstGeom>
        </p:spPr>
      </p:pic>
    </p:spTree>
    <p:extLst>
      <p:ext uri="{BB962C8B-B14F-4D97-AF65-F5344CB8AC3E}">
        <p14:creationId xmlns:p14="http://schemas.microsoft.com/office/powerpoint/2010/main" val="25381823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3" name="Picture 2">
            <a:extLst>
              <a:ext uri="{FF2B5EF4-FFF2-40B4-BE49-F238E27FC236}">
                <a16:creationId xmlns:a16="http://schemas.microsoft.com/office/drawing/2014/main" id="{CCE9E628-A69B-D034-C374-E855B721F9DC}"/>
              </a:ext>
            </a:extLst>
          </p:cNvPr>
          <p:cNvPicPr>
            <a:picLocks noChangeAspect="1"/>
          </p:cNvPicPr>
          <p:nvPr/>
        </p:nvPicPr>
        <p:blipFill>
          <a:blip r:embed="rId4"/>
          <a:stretch>
            <a:fillRect/>
          </a:stretch>
        </p:blipFill>
        <p:spPr>
          <a:xfrm>
            <a:off x="289919" y="640592"/>
            <a:ext cx="11721775" cy="4427016"/>
          </a:xfrm>
          <a:prstGeom prst="rect">
            <a:avLst/>
          </a:prstGeom>
        </p:spPr>
      </p:pic>
    </p:spTree>
    <p:extLst>
      <p:ext uri="{BB962C8B-B14F-4D97-AF65-F5344CB8AC3E}">
        <p14:creationId xmlns:p14="http://schemas.microsoft.com/office/powerpoint/2010/main" val="146585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3" name="Picture 2">
            <a:extLst>
              <a:ext uri="{FF2B5EF4-FFF2-40B4-BE49-F238E27FC236}">
                <a16:creationId xmlns:a16="http://schemas.microsoft.com/office/drawing/2014/main" id="{39D72EA7-9E20-2ECD-1489-15718F57348F}"/>
              </a:ext>
            </a:extLst>
          </p:cNvPr>
          <p:cNvPicPr>
            <a:picLocks noChangeAspect="1"/>
          </p:cNvPicPr>
          <p:nvPr/>
        </p:nvPicPr>
        <p:blipFill>
          <a:blip r:embed="rId4"/>
          <a:stretch>
            <a:fillRect/>
          </a:stretch>
        </p:blipFill>
        <p:spPr>
          <a:xfrm>
            <a:off x="334108" y="883308"/>
            <a:ext cx="10989314" cy="3719465"/>
          </a:xfrm>
          <a:prstGeom prst="rect">
            <a:avLst/>
          </a:prstGeom>
        </p:spPr>
      </p:pic>
    </p:spTree>
    <p:extLst>
      <p:ext uri="{BB962C8B-B14F-4D97-AF65-F5344CB8AC3E}">
        <p14:creationId xmlns:p14="http://schemas.microsoft.com/office/powerpoint/2010/main" val="39413691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object 3"/>
          <p:cNvSpPr txBox="1"/>
          <p:nvPr/>
        </p:nvSpPr>
        <p:spPr>
          <a:xfrm>
            <a:off x="1822588" y="938522"/>
            <a:ext cx="6535800" cy="4375597"/>
          </a:xfrm>
          <a:prstGeom prst="rect">
            <a:avLst/>
          </a:prstGeom>
        </p:spPr>
        <p:txBody>
          <a:bodyPr vert="horz" wrap="square" lIns="0" tIns="8930"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Chain-of-thought prompt engineering</a:t>
            </a:r>
          </a:p>
          <a:p>
            <a:pPr marL="8929" marR="0" lvl="0" indent="0" algn="l" defTabSz="914400" rtl="0" eaLnBrk="1" fontAlgn="auto" latinLnBrk="0" hangingPunct="1">
              <a:lnSpc>
                <a:spcPct val="100000"/>
              </a:lnSpc>
              <a:spcBef>
                <a:spcPts val="70"/>
              </a:spcBef>
              <a:spcAft>
                <a:spcPts val="0"/>
              </a:spcAft>
              <a:buClrTx/>
              <a:buSzTx/>
              <a:buFontTx/>
              <a:buNone/>
              <a:tabLst/>
              <a:defRPr/>
            </a:pPr>
            <a:endPar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hlinkClick r:id="rId2"/>
              </a:rPr>
              <a:t>SAT</a:t>
            </a: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 exam answering</a:t>
            </a: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DIY {do  it yourself}</a:t>
            </a:r>
            <a:endParaRPr kumimoji="0" sz="5625"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C1300A-F393-373E-F1DC-94E6E26242AF}"/>
              </a:ext>
            </a:extLst>
          </p:cNvPr>
          <p:cNvSpPr txBox="1"/>
          <p:nvPr/>
        </p:nvSpPr>
        <p:spPr>
          <a:xfrm>
            <a:off x="635358" y="652529"/>
            <a:ext cx="9345770" cy="54784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PROMPT Aanwijzingen: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In de volgende vraag wordt een verwant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paar woorden of zinnen gevolgd door vijf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paren van woorden of zinnen.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Kies het paar dat het beste een relatie uitdrukt die vergelijkbaar is met die in het oorspronkelijke paar.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OPSCHEPPER::BESCHEIDEN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 PRILLE : ERVARING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B) VERDUISTERAAR : HEBZUCHT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 MUURBLOEMPJE : VERLEGENHEID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D) INVALIDE : KWAAL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E) KANDIDAAT: AMBITIE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Laten we dit probleem oplossen door het op te splitsen in stappen.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Begin met aan te geven hoeveel stappen er nodig zijn om de vraag te beantwoorden.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1: Lees het oorspronkelijke paar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2: Lees de vijf paren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3: Kies het paar dat het best een relatie uitdrukt die vergelijkbaar is met die in het oorspronkelijke paar.</a:t>
            </a:r>
          </a:p>
        </p:txBody>
      </p:sp>
      <p:sp>
        <p:nvSpPr>
          <p:cNvPr id="7" name="TextBox 6">
            <a:extLst>
              <a:ext uri="{FF2B5EF4-FFF2-40B4-BE49-F238E27FC236}">
                <a16:creationId xmlns:a16="http://schemas.microsoft.com/office/drawing/2014/main" id="{C3D28277-DF11-8DC7-57BE-873F51B6E366}"/>
              </a:ext>
            </a:extLst>
          </p:cNvPr>
          <p:cNvSpPr txBox="1"/>
          <p:nvPr/>
        </p:nvSpPr>
        <p:spPr>
          <a:xfrm>
            <a:off x="10533174" y="5760936"/>
            <a:ext cx="132571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https://arxiv.org/pdf/2102.07350.pdf</a:t>
            </a:r>
            <a:endParaRPr kumimoji="0" lang="nl-NL"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a:hlinkClick r:id="rId2"/>
            <a:extLst>
              <a:ext uri="{FF2B5EF4-FFF2-40B4-BE49-F238E27FC236}">
                <a16:creationId xmlns:a16="http://schemas.microsoft.com/office/drawing/2014/main" id="{995FEE1F-0B1E-D404-F8EB-64C1C9A6C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847" y="4364863"/>
            <a:ext cx="1325719" cy="132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62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66649" y="2520341"/>
            <a:ext cx="7679626" cy="1671011"/>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a:t>
            </a:r>
            <a:r>
              <a:rPr lang="nl-NL" sz="5400" i="1" spc="39" dirty="0">
                <a:solidFill>
                  <a:srgbClr val="002060"/>
                </a:solidFill>
                <a:latin typeface="Arial"/>
                <a:cs typeface="Arial"/>
              </a:rPr>
              <a:t>AI &amp; Ethiek </a:t>
            </a:r>
          </a:p>
          <a:p>
            <a:pPr marL="8929">
              <a:spcBef>
                <a:spcPts val="70"/>
              </a:spcBef>
            </a:pPr>
            <a:r>
              <a:rPr lang="nl-NL" sz="5400" i="1" spc="39" dirty="0">
                <a:solidFill>
                  <a:srgbClr val="002060"/>
                </a:solidFill>
                <a:latin typeface="Arial"/>
                <a:cs typeface="Arial"/>
              </a:rPr>
              <a:t>Hogeschool Rotterdam”</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0529591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C6DD6-25AC-BFBF-4B4D-08ABF5FB3142}"/>
              </a:ext>
            </a:extLst>
          </p:cNvPr>
          <p:cNvPicPr>
            <a:picLocks noChangeAspect="1"/>
          </p:cNvPicPr>
          <p:nvPr/>
        </p:nvPicPr>
        <p:blipFill>
          <a:blip r:embed="rId2"/>
          <a:stretch>
            <a:fillRect/>
          </a:stretch>
        </p:blipFill>
        <p:spPr>
          <a:xfrm>
            <a:off x="2463945" y="139519"/>
            <a:ext cx="5035852" cy="6480418"/>
          </a:xfrm>
          <a:prstGeom prst="rect">
            <a:avLst/>
          </a:prstGeom>
        </p:spPr>
      </p:pic>
      <p:pic>
        <p:nvPicPr>
          <p:cNvPr id="11266" name="Picture 2">
            <a:extLst>
              <a:ext uri="{FF2B5EF4-FFF2-40B4-BE49-F238E27FC236}">
                <a16:creationId xmlns:a16="http://schemas.microsoft.com/office/drawing/2014/main" id="{7023987B-D975-151C-46A2-9B1566DBB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60" y="549498"/>
            <a:ext cx="1376966" cy="137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18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3">
            <a:extLst>
              <a:ext uri="{FF2B5EF4-FFF2-40B4-BE49-F238E27FC236}">
                <a16:creationId xmlns:a16="http://schemas.microsoft.com/office/drawing/2014/main" id="{CB76CF53-6AA2-FB11-61CE-E233AE3FF3A4}"/>
              </a:ext>
            </a:extLst>
          </p:cNvPr>
          <p:cNvSpPr txBox="1"/>
          <p:nvPr/>
        </p:nvSpPr>
        <p:spPr>
          <a:xfrm>
            <a:off x="1333189" y="1002916"/>
            <a:ext cx="8493389" cy="4375597"/>
          </a:xfrm>
          <a:prstGeom prst="rect">
            <a:avLst/>
          </a:prstGeom>
        </p:spPr>
        <p:txBody>
          <a:bodyPr vert="horz" wrap="square" lIns="0" tIns="8930"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Chain-of-thought prompt engineering</a:t>
            </a:r>
          </a:p>
          <a:p>
            <a:pPr marL="8929" marR="0" lvl="0" indent="0" algn="l" defTabSz="914400" rtl="0" eaLnBrk="1" fontAlgn="auto" latinLnBrk="0" hangingPunct="1">
              <a:lnSpc>
                <a:spcPct val="100000"/>
              </a:lnSpc>
              <a:spcBef>
                <a:spcPts val="70"/>
              </a:spcBef>
              <a:spcAft>
                <a:spcPts val="0"/>
              </a:spcAft>
              <a:buClrTx/>
              <a:buSzTx/>
              <a:buFontTx/>
              <a:buNone/>
              <a:tabLst/>
              <a:defRPr/>
            </a:pPr>
            <a:endPar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Theory-of-Mind reasoning</a:t>
            </a: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DIY {do  it yourself}</a:t>
            </a:r>
            <a:endParaRPr kumimoji="0" sz="5625"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35979752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861285F3-46C3-2AED-76B1-D8F3DB7C55DD}"/>
              </a:ext>
            </a:extLst>
          </p:cNvPr>
          <p:cNvSpPr>
            <a:spLocks noChangeAspect="1" noChangeArrowheads="1"/>
          </p:cNvSpPr>
          <p:nvPr/>
        </p:nvSpPr>
        <p:spPr bwMode="auto">
          <a:xfrm>
            <a:off x="0" y="520700"/>
            <a:ext cx="12192000" cy="58150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55A356FA-87ED-8D86-D6F9-AA7579DE6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475" y="0"/>
            <a:ext cx="4845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49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ory of mind | SpringerLink">
            <a:extLst>
              <a:ext uri="{FF2B5EF4-FFF2-40B4-BE49-F238E27FC236}">
                <a16:creationId xmlns:a16="http://schemas.microsoft.com/office/drawing/2014/main" id="{863DE55C-EE54-E331-4654-F60ECBBBD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188" y="0"/>
            <a:ext cx="4873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960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F9BBC-08DF-0CB4-AB48-A3646F03A8A9}"/>
              </a:ext>
            </a:extLst>
          </p:cNvPr>
          <p:cNvPicPr>
            <a:picLocks noChangeAspect="1"/>
          </p:cNvPicPr>
          <p:nvPr/>
        </p:nvPicPr>
        <p:blipFill>
          <a:blip r:embed="rId2"/>
          <a:stretch>
            <a:fillRect/>
          </a:stretch>
        </p:blipFill>
        <p:spPr>
          <a:xfrm>
            <a:off x="278130" y="603130"/>
            <a:ext cx="4797053" cy="3831710"/>
          </a:xfrm>
          <a:prstGeom prst="rect">
            <a:avLst/>
          </a:prstGeom>
        </p:spPr>
      </p:pic>
      <p:pic>
        <p:nvPicPr>
          <p:cNvPr id="5" name="Picture 4">
            <a:extLst>
              <a:ext uri="{FF2B5EF4-FFF2-40B4-BE49-F238E27FC236}">
                <a16:creationId xmlns:a16="http://schemas.microsoft.com/office/drawing/2014/main" id="{8652F7F6-AD5C-B3E0-52B2-2C2EBA963EEF}"/>
              </a:ext>
            </a:extLst>
          </p:cNvPr>
          <p:cNvPicPr>
            <a:picLocks noChangeAspect="1"/>
          </p:cNvPicPr>
          <p:nvPr/>
        </p:nvPicPr>
        <p:blipFill>
          <a:blip r:embed="rId3"/>
          <a:stretch>
            <a:fillRect/>
          </a:stretch>
        </p:blipFill>
        <p:spPr>
          <a:xfrm>
            <a:off x="6478998" y="246888"/>
            <a:ext cx="4535387" cy="6245352"/>
          </a:xfrm>
          <a:prstGeom prst="rect">
            <a:avLst/>
          </a:prstGeom>
        </p:spPr>
      </p:pic>
      <p:sp>
        <p:nvSpPr>
          <p:cNvPr id="4" name="TextBox 3">
            <a:extLst>
              <a:ext uri="{FF2B5EF4-FFF2-40B4-BE49-F238E27FC236}">
                <a16:creationId xmlns:a16="http://schemas.microsoft.com/office/drawing/2014/main" id="{B3447D44-745B-98E7-7E50-3335A63B04CF}"/>
              </a:ext>
            </a:extLst>
          </p:cNvPr>
          <p:cNvSpPr txBox="1"/>
          <p:nvPr/>
        </p:nvSpPr>
        <p:spPr>
          <a:xfrm>
            <a:off x="3751122" y="6409944"/>
            <a:ext cx="196188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https://arxiv.org/pdf/2304.11490</a:t>
            </a:r>
            <a:endPar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434" name="Picture 2">
            <a:hlinkClick r:id="rId4"/>
            <a:extLst>
              <a:ext uri="{FF2B5EF4-FFF2-40B4-BE49-F238E27FC236}">
                <a16:creationId xmlns:a16="http://schemas.microsoft.com/office/drawing/2014/main" id="{ABB4E943-9DDA-64A8-09F6-7D889FEDB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290" y="4825746"/>
            <a:ext cx="1584198" cy="158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0185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3B0B94-502E-44E3-F8A9-186386A4415B}"/>
              </a:ext>
            </a:extLst>
          </p:cNvPr>
          <p:cNvPicPr>
            <a:picLocks noChangeAspect="1"/>
          </p:cNvPicPr>
          <p:nvPr/>
        </p:nvPicPr>
        <p:blipFill>
          <a:blip r:embed="rId2"/>
          <a:stretch>
            <a:fillRect/>
          </a:stretch>
        </p:blipFill>
        <p:spPr>
          <a:xfrm>
            <a:off x="1140782" y="585216"/>
            <a:ext cx="4112047" cy="5856732"/>
          </a:xfrm>
          <a:prstGeom prst="rect">
            <a:avLst/>
          </a:prstGeom>
        </p:spPr>
      </p:pic>
      <p:pic>
        <p:nvPicPr>
          <p:cNvPr id="17410" name="Picture 2">
            <a:extLst>
              <a:ext uri="{FF2B5EF4-FFF2-40B4-BE49-F238E27FC236}">
                <a16:creationId xmlns:a16="http://schemas.microsoft.com/office/drawing/2014/main" id="{B06C771B-23B4-C55B-82E6-B25332DC8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027" y="2961872"/>
            <a:ext cx="2052302" cy="20523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53DBBD-E8A6-623A-36B9-CE3EF4388E5D}"/>
              </a:ext>
            </a:extLst>
          </p:cNvPr>
          <p:cNvSpPr txBox="1"/>
          <p:nvPr/>
        </p:nvSpPr>
        <p:spPr>
          <a:xfrm>
            <a:off x="6190446" y="5052742"/>
            <a:ext cx="2103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https://arxiv.org/pdf/2303.06074</a:t>
            </a:r>
            <a:endParaRPr kumimoji="0" lang="nl-NL"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243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3">
            <a:extLst>
              <a:ext uri="{FF2B5EF4-FFF2-40B4-BE49-F238E27FC236}">
                <a16:creationId xmlns:a16="http://schemas.microsoft.com/office/drawing/2014/main" id="{CB76CF53-6AA2-FB11-61CE-E233AE3FF3A4}"/>
              </a:ext>
            </a:extLst>
          </p:cNvPr>
          <p:cNvSpPr txBox="1"/>
          <p:nvPr/>
        </p:nvSpPr>
        <p:spPr>
          <a:xfrm>
            <a:off x="1333189" y="1002916"/>
            <a:ext cx="8493389" cy="4375597"/>
          </a:xfrm>
          <a:prstGeom prst="rect">
            <a:avLst/>
          </a:prstGeom>
        </p:spPr>
        <p:txBody>
          <a:bodyPr vert="horz" wrap="square" lIns="0" tIns="8930"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Chain-of-thought prompt engineering</a:t>
            </a:r>
          </a:p>
          <a:p>
            <a:pPr marL="8929" marR="0" lvl="0" indent="0" algn="l" defTabSz="914400" rtl="0" eaLnBrk="1" fontAlgn="auto" latinLnBrk="0" hangingPunct="1">
              <a:lnSpc>
                <a:spcPct val="100000"/>
              </a:lnSpc>
              <a:spcBef>
                <a:spcPts val="70"/>
              </a:spcBef>
              <a:spcAft>
                <a:spcPts val="0"/>
              </a:spcAft>
              <a:buClrTx/>
              <a:buSzTx/>
              <a:buFontTx/>
              <a:buNone/>
              <a:tabLst/>
              <a:defRPr/>
            </a:pPr>
            <a:endPar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endParaRP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ChatGPT-tutor</a:t>
            </a: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5625" b="0" i="0" u="none" strike="noStrike" kern="1200" cap="none" spc="-14"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DIY {do  it yourself}</a:t>
            </a:r>
            <a:endParaRPr kumimoji="0" sz="5625"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2910613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498364" y="448082"/>
            <a:ext cx="9289579"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1" i="1"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Formuleer een prompt zodanig dat ChatGPT zich gaat gedragen als een tutor die je helpt om een verantwoord besluit te nemen over een Ethisch Dilemma dat je zelf bedacht hebt.</a:t>
            </a:r>
          </a:p>
        </p:txBody>
      </p:sp>
      <p:sp>
        <p:nvSpPr>
          <p:cNvPr id="5" name="TextBox 4">
            <a:extLst>
              <a:ext uri="{FF2B5EF4-FFF2-40B4-BE49-F238E27FC236}">
                <a16:creationId xmlns:a16="http://schemas.microsoft.com/office/drawing/2014/main" id="{2B7E5F99-E4B2-3484-BE9C-B5CBCB55F70A}"/>
              </a:ext>
            </a:extLst>
          </p:cNvPr>
          <p:cNvSpPr txBox="1"/>
          <p:nvPr/>
        </p:nvSpPr>
        <p:spPr>
          <a:xfrm>
            <a:off x="498364" y="3124741"/>
            <a:ext cx="10598932" cy="31700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Daarbij moet het aan de volgende kader voldoen: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 moet je door een van tevoren vastgelegde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reeks van vragen en antwoord combinaties leiden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die resulteren in een navolgbare conclusie die het dilemma oplost door gebruikmaking van logisch redeneren.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Logisch redeneren moet tot stand gebracht worden door het creëren van een  </a:t>
            </a:r>
            <a:r>
              <a:rPr kumimoji="0" lang="nl-NL" sz="2000" b="0"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denkketen</a:t>
            </a:r>
            <a:r>
              <a:rPr kumimoji="0" lang="nl-NL"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 in combinatie met </a:t>
            </a:r>
            <a:r>
              <a:rPr kumimoji="0" lang="nl-NL" sz="2000" b="0"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In-Context Leren. </a:t>
            </a:r>
            <a:r>
              <a:rPr kumimoji="0" lang="nl-NL"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Maak ook gebruik van </a:t>
            </a:r>
            <a:r>
              <a:rPr kumimoji="0" lang="nl-NL" sz="2000" b="0"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mn-cs"/>
              </a:rPr>
              <a:t>Role</a:t>
            </a:r>
            <a:r>
              <a:rPr kumimoji="0" lang="nl-NL" sz="2000" b="0" i="0" u="none" strike="noStrike" kern="1200" cap="none" spc="0" normalizeH="0" baseline="0" noProof="0" dirty="0">
                <a:ln>
                  <a:noFill/>
                </a:ln>
                <a:solidFill>
                  <a:srgbClr val="FF0000"/>
                </a:solidFill>
                <a:effectLst/>
                <a:uLnTx/>
                <a:uFillTx/>
                <a:latin typeface="Courier New" panose="02070309020205020404" pitchFamily="49" charset="0"/>
                <a:ea typeface="+mn-ea"/>
                <a:cs typeface="+mn-cs"/>
              </a:rPr>
              <a:t>-Play en Tone-of-Voice</a:t>
            </a:r>
            <a:r>
              <a:rPr kumimoji="0" lang="nl-NL"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t>
            </a:r>
          </a:p>
        </p:txBody>
      </p:sp>
    </p:spTree>
    <p:extLst>
      <p:ext uri="{BB962C8B-B14F-4D97-AF65-F5344CB8AC3E}">
        <p14:creationId xmlns:p14="http://schemas.microsoft.com/office/powerpoint/2010/main" val="1267142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364437" y="3142376"/>
            <a:ext cx="10401836"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You are a decision bot.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Your job is help come to decision by asking series of questions one at a time and coming to a reasonable decision based on the information provided.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You will use the following format to help create the series of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Template: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[Problem/Scenario/Question]: [Provide a brief description of the problem, scenario, or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Chain of thought: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1]: Identify the [key element/variable] in the [problem/scenario/question].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2]: Understand the [relationship/connection] between [element A] and [element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3]: [Analyse/Evaluate/Consider] the [context/implication] of the [relationship/connection] between [element A] and [element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4]: [Conclude/Decide/Determine] the [outcome/solution] based on the [analysis/evaluation/consideration] of [element A], [element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and their [relationship/connection].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[Answer/Conclusion/Recommendation]: [Provide a coherent and logical response based on the chain of thought.]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You will guide the user though a series of questions one at a time. The first question is broad, and they subsequent questions become more specific.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Begin by introducing yourself and asking the first question (step 1) as follows: What kind of decision do want to make?</a:t>
            </a:r>
            <a:endPar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C02CDDF-CA97-CCF8-4FA0-A6A43F795D2E}"/>
              </a:ext>
            </a:extLst>
          </p:cNvPr>
          <p:cNvPicPr>
            <a:picLocks noChangeAspect="1"/>
          </p:cNvPicPr>
          <p:nvPr/>
        </p:nvPicPr>
        <p:blipFill>
          <a:blip r:embed="rId2"/>
          <a:stretch>
            <a:fillRect/>
          </a:stretch>
        </p:blipFill>
        <p:spPr>
          <a:xfrm>
            <a:off x="364436" y="188890"/>
            <a:ext cx="2073963" cy="2245275"/>
          </a:xfrm>
          <a:prstGeom prst="rect">
            <a:avLst/>
          </a:prstGeom>
        </p:spPr>
      </p:pic>
      <p:pic>
        <p:nvPicPr>
          <p:cNvPr id="22530" name="Picture 2">
            <a:extLst>
              <a:ext uri="{FF2B5EF4-FFF2-40B4-BE49-F238E27FC236}">
                <a16:creationId xmlns:a16="http://schemas.microsoft.com/office/drawing/2014/main" id="{2BE22B93-3726-5EFE-15B7-CDAF2B368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879" y="226313"/>
            <a:ext cx="1619903" cy="16199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6570B2-27FC-B874-7F3F-CD85BC0EA6F5}"/>
              </a:ext>
            </a:extLst>
          </p:cNvPr>
          <p:cNvSpPr txBox="1"/>
          <p:nvPr/>
        </p:nvSpPr>
        <p:spPr>
          <a:xfrm>
            <a:off x="2829114" y="1919510"/>
            <a:ext cx="155565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https://www.linkedin.com/pulse/prompt-chain-of-thought-prompting-unlocking-reasoning-reuven-cohen</a:t>
            </a:r>
            <a:endParaRPr kumimoji="0" lang="nl-NL"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587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163133" y="197407"/>
            <a:ext cx="10401836" cy="57708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Hello! I'm the decision bot. What decision would you like to make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I drive a car and are speeding. I can't avoid collision. Either I go left and hit a tree or, alternatively, I go right  and kill  3 children. What should I do?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Problem/Scenario/Question: You are driving a car and are speeding. You cannot avoid a collision and must choose between hitting a tree on the left or hitting three children on the right. What should you do?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1: Identify the key elements in the problem.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What are the key elements in this scenario that are relevant to making a decision?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The number an type of casualties.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2: Understand the relationship/connection between the key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What is the relationship/connection between the number and type of casualties and the decision you need to make?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 high number of casualties if worse than a low number.  Colliding with non-human is preferable compared to a human or animal.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3: </a:t>
            </a:r>
            <a:r>
              <a:rPr kumimoji="0" lang="en-GB"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mn-cs"/>
              </a:rPr>
              <a:t>Analyze</a:t>
            </a: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 the context/implication of the relationship/connection between the key elements.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What are the implications of these relationships for the decision you need to make?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Either I cause injury and people or animals will suffer. Or I hit  a tree, which only will damage my car.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4: Conclude the outcome/solution based on the analysis of the key elements and their relationship/connection.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Based on the analysis of the key elements and their relationship/connection, what is the recommended outcome or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Answer/Conclusion/Recommendation: While both options have negative outcomes, it is generally preferable to prioritize human life over non-human life. Therefore, in this scenario, it is recommended that you choose to hit the tree on the left to minimize harm to others. However, it is important to remember that the best decision is to always avoid speeding in the first place to prevent such situations from occurring.</a:t>
            </a:r>
            <a:endPar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6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84B2BC-EAA9-BC72-F6C0-1985FA308347}"/>
              </a:ext>
            </a:extLst>
          </p:cNvPr>
          <p:cNvSpPr txBox="1"/>
          <p:nvPr/>
        </p:nvSpPr>
        <p:spPr>
          <a:xfrm>
            <a:off x="260536" y="6033794"/>
            <a:ext cx="4316153" cy="553998"/>
          </a:xfrm>
          <a:prstGeom prst="rect">
            <a:avLst/>
          </a:prstGeom>
          <a:solidFill>
            <a:schemeClr val="bg1">
              <a:lumMod val="85000"/>
            </a:schemeClr>
          </a:solidFill>
        </p:spPr>
        <p:txBody>
          <a:bodyPr wrap="square">
            <a:spAutoFit/>
          </a:bodyPr>
          <a:lstStyle/>
          <a:p>
            <a:r>
              <a:rPr lang="en-NL" sz="1000">
                <a:hlinkClick r:id="rId2"/>
              </a:rPr>
              <a:t>https://hint.hr.nl/nl/HR/Over-de-HR/Kwaliteit-en-onderwijs/chatgpt/?ticket=ST-1671563-7punmybYLWGLJ3yjav3yRI7iVdTel0nYg6R-20</a:t>
            </a:r>
            <a:endParaRPr lang="en-US" sz="1000" dirty="0"/>
          </a:p>
        </p:txBody>
      </p:sp>
      <p:pic>
        <p:nvPicPr>
          <p:cNvPr id="6" name="Picture 5">
            <a:extLst>
              <a:ext uri="{FF2B5EF4-FFF2-40B4-BE49-F238E27FC236}">
                <a16:creationId xmlns:a16="http://schemas.microsoft.com/office/drawing/2014/main" id="{E8A2BA2C-B96C-69AF-CF27-1D897353ABCF}"/>
              </a:ext>
            </a:extLst>
          </p:cNvPr>
          <p:cNvPicPr>
            <a:picLocks noChangeAspect="1"/>
          </p:cNvPicPr>
          <p:nvPr/>
        </p:nvPicPr>
        <p:blipFill>
          <a:blip r:embed="rId3"/>
          <a:stretch>
            <a:fillRect/>
          </a:stretch>
        </p:blipFill>
        <p:spPr>
          <a:xfrm>
            <a:off x="196948" y="291714"/>
            <a:ext cx="4597182" cy="5608702"/>
          </a:xfrm>
          <a:prstGeom prst="rect">
            <a:avLst/>
          </a:prstGeom>
        </p:spPr>
      </p:pic>
      <p:pic>
        <p:nvPicPr>
          <p:cNvPr id="8" name="Picture 7">
            <a:extLst>
              <a:ext uri="{FF2B5EF4-FFF2-40B4-BE49-F238E27FC236}">
                <a16:creationId xmlns:a16="http://schemas.microsoft.com/office/drawing/2014/main" id="{0D116CD8-4572-1EA2-7BB0-EFE80F8AD520}"/>
              </a:ext>
            </a:extLst>
          </p:cNvPr>
          <p:cNvPicPr>
            <a:picLocks noChangeAspect="1"/>
          </p:cNvPicPr>
          <p:nvPr/>
        </p:nvPicPr>
        <p:blipFill>
          <a:blip r:embed="rId4"/>
          <a:stretch>
            <a:fillRect/>
          </a:stretch>
        </p:blipFill>
        <p:spPr>
          <a:xfrm>
            <a:off x="4970662" y="412248"/>
            <a:ext cx="6971956" cy="5552384"/>
          </a:xfrm>
          <a:prstGeom prst="rect">
            <a:avLst/>
          </a:prstGeom>
        </p:spPr>
      </p:pic>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3768" y="37993"/>
            <a:ext cx="939781" cy="939781"/>
          </a:xfrm>
          <a:prstGeom prst="rect">
            <a:avLst/>
          </a:prstGeom>
        </p:spPr>
      </p:pic>
      <p:sp>
        <p:nvSpPr>
          <p:cNvPr id="9" name="TextBox 8">
            <a:extLst>
              <a:ext uri="{FF2B5EF4-FFF2-40B4-BE49-F238E27FC236}">
                <a16:creationId xmlns:a16="http://schemas.microsoft.com/office/drawing/2014/main" id="{058C1717-ED35-D7EF-C43C-9A75F753D498}"/>
              </a:ext>
            </a:extLst>
          </p:cNvPr>
          <p:cNvSpPr txBox="1"/>
          <p:nvPr/>
        </p:nvSpPr>
        <p:spPr>
          <a:xfrm>
            <a:off x="5218268" y="6103895"/>
            <a:ext cx="5895500" cy="246221"/>
          </a:xfrm>
          <a:prstGeom prst="rect">
            <a:avLst/>
          </a:prstGeom>
          <a:solidFill>
            <a:schemeClr val="bg1">
              <a:lumMod val="85000"/>
            </a:schemeClr>
          </a:solidFill>
        </p:spPr>
        <p:txBody>
          <a:bodyPr wrap="square">
            <a:spAutoFit/>
          </a:bodyPr>
          <a:lstStyle/>
          <a:p>
            <a:r>
              <a:rPr lang="nl-NL" sz="1000">
                <a:hlinkClick r:id="rId6"/>
              </a:rPr>
              <a:t>GitHub - HR-ChatGPT/ChatGPT-UITGELEGD: Leer hoe ChatGPT betrouwbaar en verantwoord te gebruiken.</a:t>
            </a:r>
            <a:endParaRPr lang="en-US" sz="1000" dirty="0"/>
          </a:p>
        </p:txBody>
      </p:sp>
    </p:spTree>
    <p:extLst>
      <p:ext uri="{BB962C8B-B14F-4D97-AF65-F5344CB8AC3E}">
        <p14:creationId xmlns:p14="http://schemas.microsoft.com/office/powerpoint/2010/main" val="37995997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85860" y="1034534"/>
            <a:ext cx="10401836"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Je bent een beslissingstutor.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Het is uw taak om tot een beslissing te komen door één voor één een reeks vragen te stellen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en op basis van de verstrekte informatie tot een redelijke, logisch beredeneerde beslissing te komen.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 gebruikt het hieronder gespecificeerde sjabloon om de reeks vragen te formuleren.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Sjabloon: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[Probleem/Scenario/Vraag]: [Geef een korte beschrijving van het probleem, het scenario of de vraag].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Denkketen: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1]: Identificeer het [belangrijkste element/variabele] in het [probleem/scenario/vraag].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2]: Begrijp de [relatie/verbinding] tussen [element A] en [element 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3]: [Analyseer/Evalueer/Bedenk] de [context/implicatie] van de [relatie/verbinding] tussen [element A] en [element 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4]: [Concludeer/Bepaal] de [uitkomst/oplossing] op basis van de [analyse/evaluatie/overweging] van [element A], [element B] 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          hun [relatie/verbinding].[Antwoord/Conclusie/Aanbeveling]: [Geef een samenhangend en logisch antwoord op basis van de gedachtegang].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Je leidt de gebruiker één voor één door een reeks vragen.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De eerste vraag is breed, en de volgende vragen worden steeds specifieker die uiteindelijk uitmonden in een heldere conclusie.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Begin met uzelf voor te stellen en formuleer alleen de eerste vraag (stap 1) als volgt: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Welke beslissing wilt u vandaag nemen?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01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210356" y="335845"/>
            <a:ext cx="10401836" cy="61863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Ik bestuur een auto en rijd te hard. Ik kan een botsing niet vermijden. Of ik ga naar links en raak een boom, of ik ga naar rechts en dood 3 kinderen. Wat moet ik doen?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Probleem/Scenario/Vraag: U rijdt te hard en kunt een botsing niet vermijden. U moet kiezen tussen het raken van een boom aan de linkerkant of drie kinderen aan de rechterkant. Wat moet u doen?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1: Identificeer de belangrijkste elementen in het probleem.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Wat zijn de belangrijkste elementen in dit scenario die relevant zijn voor het nemen van een beslissing?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Het aantal en type slachtoffers.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2: Begrijp de relatie/verbinding tussen de elementen.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Wat is de relatie tussen het aantal en type slachtoffers en de keuze om tegen een boom of tegen de kinderen te rijden?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Een hoog aantal slachtoffers is erger dan een laag aantal.  Een botsing met een niet-mens is te verkiezen boven een mens of dier.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3: Analyseer de context/implicatie van de relatie/verbinding tussen de elementen.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Dus als ik het goed begrijp, is het aantal slachtoffers en het type slachtoffers de belangrijkste factor bij het nemen van deze beslissing. Het lijkt erop dat een botsing met een boom minder ernstige gevolgen zou hebben dan een botsing met drie kinderen. Het vermijden van letsel bij mens of dier lijkt ook belangrijk. Zijn er nog andere factoren waarmee rekening moet worden gehouden?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Ofwel ik veroorzaak letsel en mensen of dieren zullen lijden. Of ik raak een boom, waardoor alleen mijn auto beschadigd raakt.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3: Analyseer de context/implicatie van de relatie/verbinding tussen de elementen.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Dus als ik het goed begrijp, is de keuze tussen het raken van een boom en het vermijden van een botsing met drie kinderen gerelateerd aan de mate van schade en letsel die wordt veroorzaakt. Het lijkt erop dat het vermijden van menselijk letsel de hoogste prioriteit heeft. Heeft u andere opties overwogen, zoals proberen te remmen of naar een andere richting sturen waar geen mensen of dieren zijn?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Nee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ChatGPT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Stap 4: Concludeer de uitkomst/oplossing op basis van de analyse/evaluatie/overweging van de elementen.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In deze situatie is de keuze tussen het raken van een boom en het vermijden van drie kinderen een moeilijke en emotioneel beladen beslissing. Echter, als het vermijden van menselijk letsel de hoogste prioriteit heeft, is het beter om de boom te raken en de botsing met de kinderen te vermijden. Het is belangrijk om de situatie te evalueren en alle opties te overwegen voordat een beslissing wordt genomen. Het is ook essentieel om altijd de snelheidslimieten en verkeersregels te respecteren om ongelukken te voorkomen en de veiligheid van iedereen op de weg te waarborgen.</a:t>
            </a:r>
            <a:endParaRPr kumimoji="0" lang="nl-NL"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538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145960" y="64325"/>
            <a:ext cx="11900079" cy="68634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You are a decision bot. Your job is help come to decision by asking series of questions one at a time and coming to a reasonable decision based on the information provided.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You will use the following format to help create the series of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Template: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[Problem/Scenario/Question]: [Provide a brief description of the problem, scenario, or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Chain of thought: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1]: Identify the [key element/variable] in the [problem/scenario/question].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2]: Understand the [relationship/connection] between [element A] and [element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3]: [Analyse/Evaluate/Consider] the [context/implication] of the [relationship/connection] between [element A] and [element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4]: [Conclude/Decide/Determine] the [outcome/solution] based on the [analysis/evaluation/consideration] of [element A], [element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and their [relationship/connection].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[Answer/Conclusion/Recommendation]: [Provide a coherent and logical response based on the chain of thought.]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You will guide the user though a series of questions one at a time. The first question is broad, and they subsequent questions become more specific.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Wait for a reply after each </a:t>
            </a:r>
            <a:r>
              <a:rPr kumimoji="0" lang="en-GB" sz="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mn-cs"/>
              </a:rPr>
              <a:t>followup</a:t>
            </a: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Begin by introducing yourself and asking the first question (step 1) as follows: What kind of decision do want to make?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Hi there! I'm the Decision Bot. I'm here to help you make a decision. What kind of decision do you want to make?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I drive a car and are speeding. I can't avoid collision. Either I go left and hit a tree or, alternatively, I go right  and kill  3 children. What should I do?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This is a difficult situation. Let's break it down into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1: Identify the key elements in the problem.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What are the key elements in this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The number an type of casualties.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2: Understand the relationship between the casualties.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What is the relationship between the casualties?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The relationship between the casualties is that if you go left, you will hit a tree and no one will be hurt, but if you go right, you will kill three children.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3: Analyse the context and implications of the relationship between the casualties.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What are the implications of the relationship between the casualties?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Either I cause injury and people or animals will suffer. Or I hit  a tree, which only will damage my car.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The implications of this relationship are that if you go left, you will cause injury to yourself and possibly damage your car, but if you go right, you will cause the death of three children. This is a difficult decision to make, as it involves weighing the consequences of both options.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Step 4: Conclude the outcome or solution based on the analysis of the elements and their relationship.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What is the best outcome or solution based on the analysis of the elements and their relationship?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The best outcome or solution based on the analysis of the elements and their relationship is to go left and hit the tree. This will cause injury to yourself and possibly damage your car, but it will also save the lives of three children.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Answer/Conclusion/Recommendation: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mn-cs"/>
              </a:rPr>
              <a:t>Based on the analysis of the elements and their relationship, the best outcome or solution is to go left and hit the tree, as this will save the lives of three children.</a:t>
            </a:r>
            <a:endParaRPr kumimoji="0" lang="nl-NL"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3542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66BB7-5CB3-5044-49A6-58FBE332E1D6}"/>
              </a:ext>
            </a:extLst>
          </p:cNvPr>
          <p:cNvPicPr>
            <a:picLocks noChangeAspect="1"/>
          </p:cNvPicPr>
          <p:nvPr/>
        </p:nvPicPr>
        <p:blipFill>
          <a:blip r:embed="rId2"/>
          <a:stretch>
            <a:fillRect/>
          </a:stretch>
        </p:blipFill>
        <p:spPr>
          <a:xfrm>
            <a:off x="1206250" y="0"/>
            <a:ext cx="9779500" cy="6858000"/>
          </a:xfrm>
          <a:prstGeom prst="rect">
            <a:avLst/>
          </a:prstGeom>
        </p:spPr>
      </p:pic>
    </p:spTree>
    <p:extLst>
      <p:ext uri="{BB962C8B-B14F-4D97-AF65-F5344CB8AC3E}">
        <p14:creationId xmlns:p14="http://schemas.microsoft.com/office/powerpoint/2010/main" val="599922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79" y="51091"/>
            <a:ext cx="939781" cy="939781"/>
          </a:xfrm>
          <a:prstGeom prst="rect">
            <a:avLst/>
          </a:prstGeom>
        </p:spPr>
      </p:pic>
      <p:pic>
        <p:nvPicPr>
          <p:cNvPr id="6" name="Picture 5">
            <a:extLst>
              <a:ext uri="{FF2B5EF4-FFF2-40B4-BE49-F238E27FC236}">
                <a16:creationId xmlns:a16="http://schemas.microsoft.com/office/drawing/2014/main" id="{85561135-7574-E068-AB1E-7A654AA30881}"/>
              </a:ext>
            </a:extLst>
          </p:cNvPr>
          <p:cNvPicPr>
            <a:picLocks noChangeAspect="1"/>
          </p:cNvPicPr>
          <p:nvPr/>
        </p:nvPicPr>
        <p:blipFill rotWithShape="1">
          <a:blip r:embed="rId3"/>
          <a:srcRect b="86159"/>
          <a:stretch/>
        </p:blipFill>
        <p:spPr>
          <a:xfrm>
            <a:off x="6830530" y="126364"/>
            <a:ext cx="4924135" cy="939781"/>
          </a:xfrm>
          <a:prstGeom prst="rect">
            <a:avLst/>
          </a:prstGeom>
        </p:spPr>
      </p:pic>
      <p:pic>
        <p:nvPicPr>
          <p:cNvPr id="2050" name="Picture 2">
            <a:hlinkClick r:id="rId4"/>
            <a:extLst>
              <a:ext uri="{FF2B5EF4-FFF2-40B4-BE49-F238E27FC236}">
                <a16:creationId xmlns:a16="http://schemas.microsoft.com/office/drawing/2014/main" id="{00B48578-E898-F1F0-20C7-215CB693A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1180" y="168352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6FFB9F-4662-6FD4-2A5F-AF47A0131D22}"/>
              </a:ext>
            </a:extLst>
          </p:cNvPr>
          <p:cNvPicPr>
            <a:picLocks noChangeAspect="1"/>
          </p:cNvPicPr>
          <p:nvPr/>
        </p:nvPicPr>
        <p:blipFill rotWithShape="1">
          <a:blip r:embed="rId3"/>
          <a:srcRect l="5897" t="18179" r="6225" b="1973"/>
          <a:stretch/>
        </p:blipFill>
        <p:spPr>
          <a:xfrm>
            <a:off x="1201747" y="226932"/>
            <a:ext cx="5203671" cy="6519862"/>
          </a:xfrm>
          <a:prstGeom prst="rect">
            <a:avLst/>
          </a:prstGeom>
        </p:spPr>
      </p:pic>
      <p:sp>
        <p:nvSpPr>
          <p:cNvPr id="9" name="TextBox 8">
            <a:extLst>
              <a:ext uri="{FF2B5EF4-FFF2-40B4-BE49-F238E27FC236}">
                <a16:creationId xmlns:a16="http://schemas.microsoft.com/office/drawing/2014/main" id="{F3FC076C-C24F-4688-6C75-06EB44CB10BF}"/>
              </a:ext>
            </a:extLst>
          </p:cNvPr>
          <p:cNvSpPr txBox="1"/>
          <p:nvPr/>
        </p:nvSpPr>
        <p:spPr>
          <a:xfrm>
            <a:off x="7591180" y="4696740"/>
            <a:ext cx="2857500" cy="461665"/>
          </a:xfrm>
          <a:prstGeom prst="rect">
            <a:avLst/>
          </a:prstGeom>
          <a:noFill/>
        </p:spPr>
        <p:txBody>
          <a:bodyPr wrap="square">
            <a:spAutoFit/>
          </a:bodyPr>
          <a:lstStyle/>
          <a:p>
            <a:r>
              <a:rPr lang="nl-NL" sz="1200" dirty="0">
                <a:hlinkClick r:id="rId6"/>
              </a:rPr>
              <a:t>https://github.com/HR-ChatGPT/ChatGPT-UITGELEGD#faqs</a:t>
            </a:r>
            <a:endParaRPr lang="nl-NL" sz="1200" dirty="0"/>
          </a:p>
        </p:txBody>
      </p:sp>
    </p:spTree>
    <p:extLst>
      <p:ext uri="{BB962C8B-B14F-4D97-AF65-F5344CB8AC3E}">
        <p14:creationId xmlns:p14="http://schemas.microsoft.com/office/powerpoint/2010/main" val="3070093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1988</TotalTime>
  <Words>5736</Words>
  <Application>Microsoft Office PowerPoint</Application>
  <PresentationFormat>Widescreen</PresentationFormat>
  <Paragraphs>593</Paragraphs>
  <Slides>83</Slides>
  <Notes>6</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83</vt:i4>
      </vt:variant>
    </vt:vector>
  </HeadingPairs>
  <TitlesOfParts>
    <vt:vector size="101" baseType="lpstr">
      <vt:lpstr>Abadi MT Condensed Extra Bold</vt:lpstr>
      <vt:lpstr>-apple-system</vt:lpstr>
      <vt:lpstr>Arial</vt:lpstr>
      <vt:lpstr>Arial Nova Cond Light</vt:lpstr>
      <vt:lpstr>Calibri</vt:lpstr>
      <vt:lpstr>Calibri Light</vt:lpstr>
      <vt:lpstr>Cascadia Code SemiBold</vt:lpstr>
      <vt:lpstr>Century Gothic</vt:lpstr>
      <vt:lpstr>Charis SIL</vt:lpstr>
      <vt:lpstr>Courier New</vt:lpstr>
      <vt:lpstr>helveticaregular</vt:lpstr>
      <vt:lpstr>Poppins</vt:lpstr>
      <vt:lpstr>Segoe UI Emoji</vt:lpstr>
      <vt:lpstr>Segoe UI Symbol</vt:lpstr>
      <vt:lpstr>Office Theme</vt:lpstr>
      <vt:lpstr>simple-light</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Taakgerichtheid versus Doelgerichtheid</vt:lpstr>
      <vt:lpstr>PowerPoint Presentation</vt:lpstr>
      <vt:lpstr>PowerPoint Presentation</vt:lpstr>
      <vt:lpstr>PowerPoint Presentation</vt:lpstr>
      <vt:lpstr>Prompt recept ontwerp overwegingen</vt:lpstr>
      <vt:lpstr>PowerPoint Presentation</vt:lpstr>
      <vt:lpstr>PowerPoint Presentation</vt:lpstr>
      <vt:lpstr>Prompt Recept Structuur</vt:lpstr>
      <vt:lpstr>PowerPoint Presentation</vt:lpstr>
      <vt:lpstr>In-Context Leren {ICL} </vt:lpstr>
      <vt:lpstr>In-Context Leren {ICL}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1</cp:revision>
  <dcterms:created xsi:type="dcterms:W3CDTF">2021-02-12T12:13:08Z</dcterms:created>
  <dcterms:modified xsi:type="dcterms:W3CDTF">2023-11-06T19:27:17Z</dcterms:modified>
</cp:coreProperties>
</file>